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89" r:id="rId2"/>
    <p:sldId id="310" r:id="rId3"/>
    <p:sldId id="312" r:id="rId4"/>
    <p:sldId id="313" r:id="rId5"/>
    <p:sldId id="314" r:id="rId6"/>
    <p:sldId id="315" r:id="rId7"/>
    <p:sldId id="316" r:id="rId8"/>
    <p:sldId id="317" r:id="rId9"/>
    <p:sldId id="318" r:id="rId10"/>
    <p:sldId id="319" r:id="rId11"/>
    <p:sldId id="287" r:id="rId12"/>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Pa" initials="MP" lastIdx="11" clrIdx="0">
    <p:extLst>
      <p:ext uri="{19B8F6BF-5375-455C-9EA6-DF929625EA0E}">
        <p15:presenceInfo xmlns:p15="http://schemas.microsoft.com/office/powerpoint/2012/main" userId="aa06e32239e81822" providerId="Windows Live"/>
      </p:ext>
    </p:extLst>
  </p:cmAuthor>
  <p:cmAuthor id="2" name="Santoro Gianfranco" initials="SG" lastIdx="1" clrIdx="2">
    <p:extLst>
      <p:ext uri="{19B8F6BF-5375-455C-9EA6-DF929625EA0E}">
        <p15:presenceInfo xmlns:p15="http://schemas.microsoft.com/office/powerpoint/2012/main" userId="S-1-5-21-1945559555-2018601344-508459032-3386" providerId="AD"/>
      </p:ext>
    </p:extLst>
  </p:cmAuthor>
  <p:cmAuthor id="3" name="Paiella Monica Pia Cecilia" initials="PMPC" lastIdx="5" clrIdx="3">
    <p:extLst>
      <p:ext uri="{19B8F6BF-5375-455C-9EA6-DF929625EA0E}">
        <p15:presenceInfo xmlns:p15="http://schemas.microsoft.com/office/powerpoint/2012/main" userId="S::monicapiacecilia.paiella@inps.it::b9cb01cc-9b0d-479b-86c9-6ea2215b34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CBD"/>
    <a:srgbClr val="FF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15" autoAdjust="0"/>
    <p:restoredTop sz="86418"/>
  </p:normalViewPr>
  <p:slideViewPr>
    <p:cSldViewPr snapToGrid="0" snapToObjects="1">
      <p:cViewPr varScale="1">
        <p:scale>
          <a:sx n="67" d="100"/>
          <a:sy n="67" d="100"/>
        </p:scale>
        <p:origin x="788"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2-02-09T15:31:28.700" idx="2">
    <p:pos x="7680" y="211"/>
    <p:text>Nelle classi più basse di reddito, fino a €1500, le femmine sono più dei maschi; non così nelle classi successive; maschi il triplo delle femmine per pensioni di €3000 o più</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2-02-09T15:36:21.731" idx="3">
    <p:pos x="10" y="10"/>
    <p:text>I maschi prevalgono nettamente sulle femmine nelle Anticipate; il contrario vale per le pensioni ai supersiti; per il resto le percentuali sono simili.</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2-02-09T16:46:03.489" idx="4">
    <p:pos x="10" y="10"/>
    <p:text>A cosa sono dovuti questi aumenti?         Incremento scarto interquartile vecchiaia donne: riconducibile al fatto che nel 2020 molte meno donne si posizionano sul trattamento minimo rispetto al 2001 e è inoltre aumentata nel tempo la durata media delle carriere delle donne per cui un numero crescente di lavoratrici si colloca su livelli di reddito medio alti aumentando il valore del terzo quartile.</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22-02-09T17:35:48.709" idx="5">
    <p:pos x="10" y="10"/>
    <p:text>Delta anticipate: 25%                                                              Delta vecchiaia: 40%</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7-02T18:56:20.514" idx="1">
    <p:pos x="268" y="3797"/>
    <p:text>Chiari gli effetti della riforma Fornero sull’aumento dei requisiti d’età per le pensioni di vecchiaia liquidate alle femmine e sui requisiti contributivi per le pensioni anticipate dei maschi, effetto non visibile nella serie delle femmine che già potevano usufruire di Opzione Donna.</p:text>
    <p:extLst>
      <p:ext uri="{C676402C-5697-4E1C-873F-D02D1690AC5C}">
        <p15:threadingInfo xmlns:p15="http://schemas.microsoft.com/office/powerpoint/2012/main" timeZoneBias="-120"/>
      </p:ext>
    </p:extLst>
  </p:cm>
  <p:cm authorId="1" dt="2021-07-05T12:13:59.966" idx="9">
    <p:pos x="365" y="3339"/>
    <p:text>Pensioni liquidate (2001-2020): 11 milioni, con minimo nel 2013-2014 (riforma Fornero)
In media: 62% pensioni di vecchiaia e superstiti; 29% anticipate; 9% invalidità
Aumento anticipate e diminuzione vecchiaia, per maschi e femmine</p:text>
    <p:extLst>
      <p:ext uri="{C676402C-5697-4E1C-873F-D02D1690AC5C}">
        <p15:threadingInfo xmlns:p15="http://schemas.microsoft.com/office/powerpoint/2012/main" timeZoneBias="-120"/>
      </p:ext>
    </p:extLst>
  </p:cm>
  <p:cm authorId="1" dt="2021-07-05T12:15:16.402" idx="10">
    <p:pos x="6801" y="2066"/>
    <p:text>2018-2019:
pensioni anticipate:
+ 39% per i maschi; 
+31% per le femmine, 
per Quota 100 e OD</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74A8097-E4AE-E848-BD22-CD4C79B3074E}" type="datetimeFigureOut">
              <a:rPr lang="it-IT" smtClean="0"/>
              <a:t>09/02/2022</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CFD31F7-E80C-C346-855A-EC8454F5FB1A}" type="slidenum">
              <a:rPr lang="it-IT" smtClean="0"/>
              <a:t>‹N›</a:t>
            </a:fld>
            <a:endParaRPr lang="it-IT"/>
          </a:p>
        </p:txBody>
      </p:sp>
    </p:spTree>
    <p:extLst>
      <p:ext uri="{BB962C8B-B14F-4D97-AF65-F5344CB8AC3E}">
        <p14:creationId xmlns:p14="http://schemas.microsoft.com/office/powerpoint/2010/main" val="384080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B8A9B52-CEBB-E545-BBC5-BB375AD8E0CF}"/>
              </a:ext>
            </a:extLst>
          </p:cNvPr>
          <p:cNvPicPr>
            <a:picLocks noChangeAspect="1"/>
          </p:cNvPicPr>
          <p:nvPr userDrawn="1"/>
        </p:nvPicPr>
        <p:blipFill>
          <a:blip r:embed="rId2"/>
          <a:stretch>
            <a:fillRect/>
          </a:stretch>
        </p:blipFill>
        <p:spPr>
          <a:xfrm>
            <a:off x="-1793" y="-12358"/>
            <a:ext cx="12181434" cy="6863953"/>
          </a:xfrm>
          <a:prstGeom prst="rect">
            <a:avLst/>
          </a:prstGeom>
        </p:spPr>
      </p:pic>
      <p:pic>
        <p:nvPicPr>
          <p:cNvPr id="14" name="Immagine 13">
            <a:extLst>
              <a:ext uri="{FF2B5EF4-FFF2-40B4-BE49-F238E27FC236}">
                <a16:creationId xmlns:a16="http://schemas.microsoft.com/office/drawing/2014/main" id="{3DBF2853-6A54-A243-8084-B4AF02C9A499}"/>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18" name="Segnaposto testo 2">
            <a:extLst>
              <a:ext uri="{FF2B5EF4-FFF2-40B4-BE49-F238E27FC236}">
                <a16:creationId xmlns:a16="http://schemas.microsoft.com/office/drawing/2014/main" id="{72E1A49D-7EF6-1646-96F7-C4E09F3A4444}"/>
              </a:ext>
            </a:extLst>
          </p:cNvPr>
          <p:cNvSpPr>
            <a:spLocks noGrp="1"/>
          </p:cNvSpPr>
          <p:nvPr>
            <p:ph type="body" idx="13"/>
          </p:nvPr>
        </p:nvSpPr>
        <p:spPr>
          <a:xfrm>
            <a:off x="838200" y="2223128"/>
            <a:ext cx="10515600" cy="4101472"/>
          </a:xfrm>
        </p:spPr>
        <p:txBody>
          <a:bodyPr/>
          <a:lstStyle>
            <a:lvl1pPr marL="0" indent="0">
              <a:lnSpc>
                <a:spcPct val="100000"/>
              </a:lnSpc>
              <a:spcBef>
                <a:spcPts val="0"/>
              </a:spcBef>
              <a:buNone/>
              <a:defRPr sz="1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21" name="Segnaposto data 4">
            <a:extLst>
              <a:ext uri="{FF2B5EF4-FFF2-40B4-BE49-F238E27FC236}">
                <a16:creationId xmlns:a16="http://schemas.microsoft.com/office/drawing/2014/main" id="{18538D43-53A1-1E44-9015-8A1A31AE534A}"/>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09/02/2022</a:t>
            </a:fld>
            <a:endParaRPr lang="it-IT" dirty="0"/>
          </a:p>
        </p:txBody>
      </p:sp>
      <p:sp>
        <p:nvSpPr>
          <p:cNvPr id="22" name="Segnaposto piè di pagina 5">
            <a:extLst>
              <a:ext uri="{FF2B5EF4-FFF2-40B4-BE49-F238E27FC236}">
                <a16:creationId xmlns:a16="http://schemas.microsoft.com/office/drawing/2014/main" id="{28116675-2C0E-A741-8A8F-947B9A8035B8}"/>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23" name="Segnaposto numero diapositiva 6">
            <a:extLst>
              <a:ext uri="{FF2B5EF4-FFF2-40B4-BE49-F238E27FC236}">
                <a16:creationId xmlns:a16="http://schemas.microsoft.com/office/drawing/2014/main" id="{E9262B6D-0D2F-7747-86AB-97DC8503987B}"/>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dirty="0"/>
          </a:p>
        </p:txBody>
      </p:sp>
      <p:sp>
        <p:nvSpPr>
          <p:cNvPr id="24" name="Titolo 1">
            <a:extLst>
              <a:ext uri="{FF2B5EF4-FFF2-40B4-BE49-F238E27FC236}">
                <a16:creationId xmlns:a16="http://schemas.microsoft.com/office/drawing/2014/main" id="{6DF42277-6153-9A45-8B85-066A6742BFAD}"/>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endParaRPr lang="it-IT" dirty="0"/>
          </a:p>
        </p:txBody>
      </p:sp>
    </p:spTree>
    <p:extLst>
      <p:ext uri="{BB962C8B-B14F-4D97-AF65-F5344CB8AC3E}">
        <p14:creationId xmlns:p14="http://schemas.microsoft.com/office/powerpoint/2010/main" val="1158723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7A8DDB23-601F-5F41-85FF-2695647E9E02}"/>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9" name="Immagine 8">
            <a:extLst>
              <a:ext uri="{FF2B5EF4-FFF2-40B4-BE49-F238E27FC236}">
                <a16:creationId xmlns:a16="http://schemas.microsoft.com/office/drawing/2014/main" id="{ED204A8C-8881-474C-B242-3F4F61D80C69}"/>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3" name="Segnaposto immagine 2">
            <a:extLst>
              <a:ext uri="{FF2B5EF4-FFF2-40B4-BE49-F238E27FC236}">
                <a16:creationId xmlns:a16="http://schemas.microsoft.com/office/drawing/2014/main" id="{CE2423AC-2FBD-5143-8016-EB35F2E4CDE9}"/>
              </a:ext>
            </a:extLst>
          </p:cNvPr>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a:extLst>
              <a:ext uri="{FF2B5EF4-FFF2-40B4-BE49-F238E27FC236}">
                <a16:creationId xmlns:a16="http://schemas.microsoft.com/office/drawing/2014/main" id="{8DB371B7-A43D-D341-90FD-ADAD71A8C0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750948CB-9199-9446-8E00-DF9CD6AA83E6}"/>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09/02/2022</a:t>
            </a:fld>
            <a:endParaRPr lang="it-IT" dirty="0"/>
          </a:p>
        </p:txBody>
      </p:sp>
      <p:sp>
        <p:nvSpPr>
          <p:cNvPr id="6" name="Segnaposto piè di pagina 5">
            <a:extLst>
              <a:ext uri="{FF2B5EF4-FFF2-40B4-BE49-F238E27FC236}">
                <a16:creationId xmlns:a16="http://schemas.microsoft.com/office/drawing/2014/main" id="{D9D915CC-2D26-C24F-9B73-8D2A1C446EDD}"/>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7" name="Segnaposto numero diapositiva 6">
            <a:extLst>
              <a:ext uri="{FF2B5EF4-FFF2-40B4-BE49-F238E27FC236}">
                <a16:creationId xmlns:a16="http://schemas.microsoft.com/office/drawing/2014/main" id="{B1AF07B7-370F-AD4F-882B-6EE500B92B75}"/>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dirty="0"/>
          </a:p>
        </p:txBody>
      </p:sp>
      <p:sp>
        <p:nvSpPr>
          <p:cNvPr id="12" name="Titolo 1">
            <a:extLst>
              <a:ext uri="{FF2B5EF4-FFF2-40B4-BE49-F238E27FC236}">
                <a16:creationId xmlns:a16="http://schemas.microsoft.com/office/drawing/2014/main" id="{0D278940-B9DB-0941-A225-9422E2ACC7B2}"/>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endParaRPr lang="it-IT" dirty="0"/>
          </a:p>
        </p:txBody>
      </p:sp>
    </p:spTree>
    <p:extLst>
      <p:ext uri="{BB962C8B-B14F-4D97-AF65-F5344CB8AC3E}">
        <p14:creationId xmlns:p14="http://schemas.microsoft.com/office/powerpoint/2010/main" val="198208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813107-E37E-F441-9DCE-4BBF21DC920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AA26D94-3F0D-F544-8646-6079DC50205E}"/>
              </a:ext>
            </a:extLst>
          </p:cNvPr>
          <p:cNvSpPr>
            <a:spLocks noGrp="1"/>
          </p:cNvSpPr>
          <p:nvPr>
            <p:ph type="body" orient="vert" idx="1"/>
          </p:nvPr>
        </p:nvSpPr>
        <p:spPr/>
        <p:txBody>
          <a:bodyPr vert="eaVert"/>
          <a:lstStyle/>
          <a:p>
            <a:pPr lvl="0"/>
            <a:r>
              <a:rPr lang="it-IT"/>
              <a:t>Modifica gli stili del testo dello schema</a:t>
            </a:r>
          </a:p>
        </p:txBody>
      </p:sp>
      <p:sp>
        <p:nvSpPr>
          <p:cNvPr id="4" name="Segnaposto data 3">
            <a:extLst>
              <a:ext uri="{FF2B5EF4-FFF2-40B4-BE49-F238E27FC236}">
                <a16:creationId xmlns:a16="http://schemas.microsoft.com/office/drawing/2014/main" id="{1D56D9EC-8B3F-684E-A3FE-1D984703C71F}"/>
              </a:ext>
            </a:extLst>
          </p:cNvPr>
          <p:cNvSpPr>
            <a:spLocks noGrp="1"/>
          </p:cNvSpPr>
          <p:nvPr>
            <p:ph type="dt" sz="half" idx="10"/>
          </p:nvPr>
        </p:nvSpPr>
        <p:spPr/>
        <p:txBody>
          <a:bodyPr/>
          <a:lstStyle/>
          <a:p>
            <a:fld id="{DD7C5E78-D1FF-8542-931E-76A9DE7F1737}" type="datetime1">
              <a:rPr lang="it-IT" smtClean="0"/>
              <a:t>09/02/2022</a:t>
            </a:fld>
            <a:endParaRPr lang="it-IT"/>
          </a:p>
        </p:txBody>
      </p:sp>
      <p:sp>
        <p:nvSpPr>
          <p:cNvPr id="5" name="Segnaposto piè di pagina 4">
            <a:extLst>
              <a:ext uri="{FF2B5EF4-FFF2-40B4-BE49-F238E27FC236}">
                <a16:creationId xmlns:a16="http://schemas.microsoft.com/office/drawing/2014/main" id="{5CF803E2-10FE-7046-A7A1-A602979C5FD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A5867A5-7952-B748-B2F1-223107EEC66C}"/>
              </a:ext>
            </a:extLst>
          </p:cNvPr>
          <p:cNvSpPr>
            <a:spLocks noGrp="1"/>
          </p:cNvSpPr>
          <p:nvPr>
            <p:ph type="sldNum" sz="quarter" idx="12"/>
          </p:nvPr>
        </p:nvSpPr>
        <p:spPr/>
        <p:txBody>
          <a:bodyPr/>
          <a:lstStyle/>
          <a:p>
            <a:fld id="{10AFF00E-9DC3-7240-8851-04147A744FC9}" type="slidenum">
              <a:rPr lang="it-IT" smtClean="0"/>
              <a:t>‹N›</a:t>
            </a:fld>
            <a:endParaRPr lang="it-IT"/>
          </a:p>
        </p:txBody>
      </p:sp>
    </p:spTree>
    <p:extLst>
      <p:ext uri="{BB962C8B-B14F-4D97-AF65-F5344CB8AC3E}">
        <p14:creationId xmlns:p14="http://schemas.microsoft.com/office/powerpoint/2010/main" val="2492730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AC3C5F5-BCB1-B946-9CD1-956282B17A5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4BDE77B-C7AC-4945-A6BF-03DD9801D586}"/>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p:txBody>
      </p:sp>
      <p:sp>
        <p:nvSpPr>
          <p:cNvPr id="4" name="Segnaposto data 3">
            <a:extLst>
              <a:ext uri="{FF2B5EF4-FFF2-40B4-BE49-F238E27FC236}">
                <a16:creationId xmlns:a16="http://schemas.microsoft.com/office/drawing/2014/main" id="{829B907D-036F-6D43-9433-4901BE71A44A}"/>
              </a:ext>
            </a:extLst>
          </p:cNvPr>
          <p:cNvSpPr>
            <a:spLocks noGrp="1"/>
          </p:cNvSpPr>
          <p:nvPr>
            <p:ph type="dt" sz="half" idx="10"/>
          </p:nvPr>
        </p:nvSpPr>
        <p:spPr/>
        <p:txBody>
          <a:bodyPr/>
          <a:lstStyle/>
          <a:p>
            <a:fld id="{979E4772-D18C-AB4C-BB8D-5F31358DD750}" type="datetime1">
              <a:rPr lang="it-IT" smtClean="0"/>
              <a:t>09/02/2022</a:t>
            </a:fld>
            <a:endParaRPr lang="it-IT"/>
          </a:p>
        </p:txBody>
      </p:sp>
      <p:sp>
        <p:nvSpPr>
          <p:cNvPr id="5" name="Segnaposto piè di pagina 4">
            <a:extLst>
              <a:ext uri="{FF2B5EF4-FFF2-40B4-BE49-F238E27FC236}">
                <a16:creationId xmlns:a16="http://schemas.microsoft.com/office/drawing/2014/main" id="{27EAB9FE-7390-C14A-8638-4E9430455C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ECA8512-DB80-F549-B199-330A5C970075}"/>
              </a:ext>
            </a:extLst>
          </p:cNvPr>
          <p:cNvSpPr>
            <a:spLocks noGrp="1"/>
          </p:cNvSpPr>
          <p:nvPr>
            <p:ph type="sldNum" sz="quarter" idx="12"/>
          </p:nvPr>
        </p:nvSpPr>
        <p:spPr/>
        <p:txBody>
          <a:bodyPr/>
          <a:lstStyle/>
          <a:p>
            <a:fld id="{10AFF00E-9DC3-7240-8851-04147A744FC9}" type="slidenum">
              <a:rPr lang="it-IT" smtClean="0"/>
              <a:t>‹N›</a:t>
            </a:fld>
            <a:endParaRPr lang="it-IT"/>
          </a:p>
        </p:txBody>
      </p:sp>
    </p:spTree>
    <p:extLst>
      <p:ext uri="{BB962C8B-B14F-4D97-AF65-F5344CB8AC3E}">
        <p14:creationId xmlns:p14="http://schemas.microsoft.com/office/powerpoint/2010/main" val="4275390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7170" name="Picture 2" descr="Risultati immagini per inps direzione general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29765"/>
          <a:stretch/>
        </p:blipFill>
        <p:spPr bwMode="auto">
          <a:xfrm>
            <a:off x="3816286" y="0"/>
            <a:ext cx="8375714"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userDrawn="1"/>
        </p:nvSpPr>
        <p:spPr>
          <a:xfrm>
            <a:off x="4523928" y="0"/>
            <a:ext cx="7668072" cy="6857999"/>
          </a:xfrm>
          <a:prstGeom prst="rect">
            <a:avLst/>
          </a:prstGeom>
          <a:solidFill>
            <a:schemeClr val="tx2">
              <a:alpha val="57000"/>
            </a:schemeClr>
          </a:solidFill>
          <a:ln w="28575">
            <a:noFill/>
          </a:ln>
        </p:spPr>
        <p:txBody>
          <a:bodyPr wrap="square" rtlCol="0" anchor="ctr">
            <a:noAutofit/>
          </a:bodyPr>
          <a:lstStyle/>
          <a:p>
            <a:pPr algn="ctr"/>
            <a:endParaRPr lang="en-US" sz="1400" dirty="0">
              <a:solidFill>
                <a:schemeClr val="tx2"/>
              </a:solidFill>
              <a:latin typeface="+mn-lt"/>
            </a:endParaRPr>
          </a:p>
        </p:txBody>
      </p:sp>
      <p:sp>
        <p:nvSpPr>
          <p:cNvPr id="5" name="Freeform 4"/>
          <p:cNvSpPr>
            <a:spLocks noChangeAspect="1"/>
          </p:cNvSpPr>
          <p:nvPr userDrawn="1"/>
        </p:nvSpPr>
        <p:spPr bwMode="auto">
          <a:xfrm>
            <a:off x="-1" y="0"/>
            <a:ext cx="10817853" cy="6857999"/>
          </a:xfrm>
          <a:custGeom>
            <a:avLst/>
            <a:gdLst>
              <a:gd name="connsiteX0" fmla="*/ 0 w 3036888"/>
              <a:gd name="connsiteY0" fmla="*/ 0 h 2566988"/>
              <a:gd name="connsiteX1" fmla="*/ 1271985 w 3036888"/>
              <a:gd name="connsiteY1" fmla="*/ 0 h 2566988"/>
              <a:gd name="connsiteX2" fmla="*/ 3036888 w 3036888"/>
              <a:gd name="connsiteY2" fmla="*/ 2566988 h 2566988"/>
              <a:gd name="connsiteX3" fmla="*/ 0 w 3036888"/>
              <a:gd name="connsiteY3" fmla="*/ 2566988 h 2566988"/>
            </a:gdLst>
            <a:ahLst/>
            <a:cxnLst>
              <a:cxn ang="0">
                <a:pos x="connsiteX0" y="connsiteY0"/>
              </a:cxn>
              <a:cxn ang="0">
                <a:pos x="connsiteX1" y="connsiteY1"/>
              </a:cxn>
              <a:cxn ang="0">
                <a:pos x="connsiteX2" y="connsiteY2"/>
              </a:cxn>
              <a:cxn ang="0">
                <a:pos x="connsiteX3" y="connsiteY3"/>
              </a:cxn>
            </a:cxnLst>
            <a:rect l="l" t="t" r="r" b="b"/>
            <a:pathLst>
              <a:path w="3036888" h="2566988">
                <a:moveTo>
                  <a:pt x="0" y="0"/>
                </a:moveTo>
                <a:lnTo>
                  <a:pt x="1271985" y="0"/>
                </a:lnTo>
                <a:lnTo>
                  <a:pt x="3036888" y="2566988"/>
                </a:lnTo>
                <a:lnTo>
                  <a:pt x="0" y="2566988"/>
                </a:lnTo>
                <a:close/>
              </a:path>
            </a:pathLst>
          </a:custGeom>
          <a:solidFill>
            <a:srgbClr val="2A6BA6"/>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6" name="Freeform 2497"/>
          <p:cNvSpPr>
            <a:spLocks noChangeAspect="1"/>
          </p:cNvSpPr>
          <p:nvPr userDrawn="1"/>
        </p:nvSpPr>
        <p:spPr bwMode="auto">
          <a:xfrm>
            <a:off x="-1" y="1917016"/>
            <a:ext cx="1719094" cy="1089986"/>
          </a:xfrm>
          <a:custGeom>
            <a:avLst/>
            <a:gdLst>
              <a:gd name="T0" fmla="*/ 0 w 1219"/>
              <a:gd name="T1" fmla="*/ 1026 h 1026"/>
              <a:gd name="T2" fmla="*/ 0 w 1219"/>
              <a:gd name="T3" fmla="*/ 0 h 1026"/>
              <a:gd name="T4" fmla="*/ 622 w 1219"/>
              <a:gd name="T5" fmla="*/ 262 h 1026"/>
              <a:gd name="T6" fmla="*/ 1219 w 1219"/>
              <a:gd name="T7" fmla="*/ 515 h 1026"/>
              <a:gd name="T8" fmla="*/ 0 w 1219"/>
              <a:gd name="T9" fmla="*/ 1026 h 1026"/>
            </a:gdLst>
            <a:ahLst/>
            <a:cxnLst>
              <a:cxn ang="0">
                <a:pos x="T0" y="T1"/>
              </a:cxn>
              <a:cxn ang="0">
                <a:pos x="T2" y="T3"/>
              </a:cxn>
              <a:cxn ang="0">
                <a:pos x="T4" y="T5"/>
              </a:cxn>
              <a:cxn ang="0">
                <a:pos x="T6" y="T7"/>
              </a:cxn>
              <a:cxn ang="0">
                <a:pos x="T8" y="T9"/>
              </a:cxn>
            </a:cxnLst>
            <a:rect l="0" t="0" r="r" b="b"/>
            <a:pathLst>
              <a:path w="1219" h="1026">
                <a:moveTo>
                  <a:pt x="0" y="1026"/>
                </a:moveTo>
                <a:lnTo>
                  <a:pt x="0" y="0"/>
                </a:lnTo>
                <a:lnTo>
                  <a:pt x="622" y="262"/>
                </a:lnTo>
                <a:lnTo>
                  <a:pt x="1219" y="515"/>
                </a:lnTo>
                <a:lnTo>
                  <a:pt x="0" y="1026"/>
                </a:lnTo>
                <a:close/>
              </a:path>
            </a:pathLst>
          </a:custGeom>
          <a:solidFill>
            <a:srgbClr val="2A6BA6"/>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7" name="Freeform 2498"/>
          <p:cNvSpPr>
            <a:spLocks noChangeAspect="1"/>
          </p:cNvSpPr>
          <p:nvPr userDrawn="1"/>
        </p:nvSpPr>
        <p:spPr bwMode="auto">
          <a:xfrm>
            <a:off x="-1" y="1026368"/>
            <a:ext cx="876513" cy="1170566"/>
          </a:xfrm>
          <a:custGeom>
            <a:avLst/>
            <a:gdLst>
              <a:gd name="T0" fmla="*/ 622 w 622"/>
              <a:gd name="T1" fmla="*/ 1104 h 1104"/>
              <a:gd name="T2" fmla="*/ 0 w 622"/>
              <a:gd name="T3" fmla="*/ 842 h 1104"/>
              <a:gd name="T4" fmla="*/ 0 w 622"/>
              <a:gd name="T5" fmla="*/ 0 h 1104"/>
              <a:gd name="T6" fmla="*/ 622 w 622"/>
              <a:gd name="T7" fmla="*/ 1104 h 1104"/>
            </a:gdLst>
            <a:ahLst/>
            <a:cxnLst>
              <a:cxn ang="0">
                <a:pos x="T0" y="T1"/>
              </a:cxn>
              <a:cxn ang="0">
                <a:pos x="T2" y="T3"/>
              </a:cxn>
              <a:cxn ang="0">
                <a:pos x="T4" y="T5"/>
              </a:cxn>
              <a:cxn ang="0">
                <a:pos x="T6" y="T7"/>
              </a:cxn>
            </a:cxnLst>
            <a:rect l="0" t="0" r="r" b="b"/>
            <a:pathLst>
              <a:path w="622" h="1104">
                <a:moveTo>
                  <a:pt x="622" y="1104"/>
                </a:moveTo>
                <a:lnTo>
                  <a:pt x="0" y="842"/>
                </a:lnTo>
                <a:lnTo>
                  <a:pt x="0" y="0"/>
                </a:lnTo>
                <a:lnTo>
                  <a:pt x="622" y="1104"/>
                </a:lnTo>
                <a:close/>
              </a:path>
            </a:pathLst>
          </a:custGeom>
          <a:solidFill>
            <a:srgbClr val="245A8C"/>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8" name="Freeform 2499"/>
          <p:cNvSpPr>
            <a:spLocks noChangeAspect="1"/>
          </p:cNvSpPr>
          <p:nvPr userDrawn="1"/>
        </p:nvSpPr>
        <p:spPr bwMode="auto">
          <a:xfrm>
            <a:off x="-1" y="4809506"/>
            <a:ext cx="418464" cy="479255"/>
          </a:xfrm>
          <a:custGeom>
            <a:avLst/>
            <a:gdLst>
              <a:gd name="T0" fmla="*/ 0 w 298"/>
              <a:gd name="T1" fmla="*/ 454 h 454"/>
              <a:gd name="T2" fmla="*/ 0 w 298"/>
              <a:gd name="T3" fmla="*/ 0 h 454"/>
              <a:gd name="T4" fmla="*/ 298 w 298"/>
              <a:gd name="T5" fmla="*/ 406 h 454"/>
              <a:gd name="T6" fmla="*/ 0 w 298"/>
              <a:gd name="T7" fmla="*/ 454 h 454"/>
            </a:gdLst>
            <a:ahLst/>
            <a:cxnLst>
              <a:cxn ang="0">
                <a:pos x="T0" y="T1"/>
              </a:cxn>
              <a:cxn ang="0">
                <a:pos x="T2" y="T3"/>
              </a:cxn>
              <a:cxn ang="0">
                <a:pos x="T4" y="T5"/>
              </a:cxn>
              <a:cxn ang="0">
                <a:pos x="T6" y="T7"/>
              </a:cxn>
            </a:cxnLst>
            <a:rect l="0" t="0" r="r" b="b"/>
            <a:pathLst>
              <a:path w="298" h="454">
                <a:moveTo>
                  <a:pt x="0" y="454"/>
                </a:moveTo>
                <a:lnTo>
                  <a:pt x="0" y="0"/>
                </a:lnTo>
                <a:lnTo>
                  <a:pt x="298" y="406"/>
                </a:lnTo>
                <a:lnTo>
                  <a:pt x="0" y="454"/>
                </a:lnTo>
                <a:close/>
              </a:path>
            </a:pathLst>
          </a:custGeom>
          <a:solidFill>
            <a:srgbClr val="245A8C"/>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9" name="Freeform 2500"/>
          <p:cNvSpPr>
            <a:spLocks noChangeAspect="1"/>
          </p:cNvSpPr>
          <p:nvPr userDrawn="1"/>
        </p:nvSpPr>
        <p:spPr bwMode="auto">
          <a:xfrm>
            <a:off x="-1" y="5237866"/>
            <a:ext cx="418464" cy="572563"/>
          </a:xfrm>
          <a:custGeom>
            <a:avLst/>
            <a:gdLst>
              <a:gd name="T0" fmla="*/ 0 w 298"/>
              <a:gd name="T1" fmla="*/ 540 h 540"/>
              <a:gd name="T2" fmla="*/ 0 w 298"/>
              <a:gd name="T3" fmla="*/ 48 h 540"/>
              <a:gd name="T4" fmla="*/ 298 w 298"/>
              <a:gd name="T5" fmla="*/ 0 h 540"/>
              <a:gd name="T6" fmla="*/ 0 w 298"/>
              <a:gd name="T7" fmla="*/ 540 h 540"/>
            </a:gdLst>
            <a:ahLst/>
            <a:cxnLst>
              <a:cxn ang="0">
                <a:pos x="T0" y="T1"/>
              </a:cxn>
              <a:cxn ang="0">
                <a:pos x="T2" y="T3"/>
              </a:cxn>
              <a:cxn ang="0">
                <a:pos x="T4" y="T5"/>
              </a:cxn>
              <a:cxn ang="0">
                <a:pos x="T6" y="T7"/>
              </a:cxn>
            </a:cxnLst>
            <a:rect l="0" t="0" r="r" b="b"/>
            <a:pathLst>
              <a:path w="298" h="540">
                <a:moveTo>
                  <a:pt x="0" y="540"/>
                </a:moveTo>
                <a:lnTo>
                  <a:pt x="0" y="48"/>
                </a:lnTo>
                <a:lnTo>
                  <a:pt x="298" y="0"/>
                </a:lnTo>
                <a:lnTo>
                  <a:pt x="0" y="540"/>
                </a:lnTo>
                <a:close/>
              </a:path>
            </a:pathLst>
          </a:custGeom>
          <a:solidFill>
            <a:srgbClr val="2A6BA6"/>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10" name="Freeform 2501"/>
          <p:cNvSpPr>
            <a:spLocks noChangeAspect="1"/>
          </p:cNvSpPr>
          <p:nvPr userDrawn="1"/>
        </p:nvSpPr>
        <p:spPr bwMode="auto">
          <a:xfrm>
            <a:off x="-1" y="5237867"/>
            <a:ext cx="1702130" cy="1620133"/>
          </a:xfrm>
          <a:custGeom>
            <a:avLst/>
            <a:gdLst>
              <a:gd name="T0" fmla="*/ 1207 w 1207"/>
              <a:gd name="T1" fmla="*/ 1528 h 1528"/>
              <a:gd name="T2" fmla="*/ 0 w 1207"/>
              <a:gd name="T3" fmla="*/ 1528 h 1528"/>
              <a:gd name="T4" fmla="*/ 0 w 1207"/>
              <a:gd name="T5" fmla="*/ 540 h 1528"/>
              <a:gd name="T6" fmla="*/ 298 w 1207"/>
              <a:gd name="T7" fmla="*/ 0 h 1528"/>
              <a:gd name="T8" fmla="*/ 1207 w 1207"/>
              <a:gd name="T9" fmla="*/ 1528 h 1528"/>
            </a:gdLst>
            <a:ahLst/>
            <a:cxnLst>
              <a:cxn ang="0">
                <a:pos x="T0" y="T1"/>
              </a:cxn>
              <a:cxn ang="0">
                <a:pos x="T2" y="T3"/>
              </a:cxn>
              <a:cxn ang="0">
                <a:pos x="T4" y="T5"/>
              </a:cxn>
              <a:cxn ang="0">
                <a:pos x="T6" y="T7"/>
              </a:cxn>
              <a:cxn ang="0">
                <a:pos x="T8" y="T9"/>
              </a:cxn>
            </a:cxnLst>
            <a:rect l="0" t="0" r="r" b="b"/>
            <a:pathLst>
              <a:path w="1207" h="1528">
                <a:moveTo>
                  <a:pt x="1207" y="1528"/>
                </a:moveTo>
                <a:lnTo>
                  <a:pt x="0" y="1528"/>
                </a:lnTo>
                <a:lnTo>
                  <a:pt x="0" y="540"/>
                </a:lnTo>
                <a:lnTo>
                  <a:pt x="298" y="0"/>
                </a:lnTo>
                <a:lnTo>
                  <a:pt x="1207" y="1528"/>
                </a:lnTo>
                <a:close/>
              </a:path>
            </a:pathLst>
          </a:custGeom>
          <a:solidFill>
            <a:schemeClr val="accent1">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11" name="Freeform 2502"/>
          <p:cNvSpPr>
            <a:spLocks noChangeAspect="1"/>
          </p:cNvSpPr>
          <p:nvPr userDrawn="1"/>
        </p:nvSpPr>
        <p:spPr bwMode="auto">
          <a:xfrm>
            <a:off x="-1" y="1"/>
            <a:ext cx="2312862" cy="2196934"/>
          </a:xfrm>
          <a:custGeom>
            <a:avLst/>
            <a:gdLst>
              <a:gd name="T0" fmla="*/ 622 w 1638"/>
              <a:gd name="T1" fmla="*/ 2070 h 2070"/>
              <a:gd name="T2" fmla="*/ 622 w 1638"/>
              <a:gd name="T3" fmla="*/ 2070 h 2070"/>
              <a:gd name="T4" fmla="*/ 0 w 1638"/>
              <a:gd name="T5" fmla="*/ 966 h 2070"/>
              <a:gd name="T6" fmla="*/ 0 w 1638"/>
              <a:gd name="T7" fmla="*/ 0 h 2070"/>
              <a:gd name="T8" fmla="*/ 1638 w 1638"/>
              <a:gd name="T9" fmla="*/ 0 h 2070"/>
              <a:gd name="T10" fmla="*/ 622 w 1638"/>
              <a:gd name="T11" fmla="*/ 2070 h 2070"/>
            </a:gdLst>
            <a:ahLst/>
            <a:cxnLst>
              <a:cxn ang="0">
                <a:pos x="T0" y="T1"/>
              </a:cxn>
              <a:cxn ang="0">
                <a:pos x="T2" y="T3"/>
              </a:cxn>
              <a:cxn ang="0">
                <a:pos x="T4" y="T5"/>
              </a:cxn>
              <a:cxn ang="0">
                <a:pos x="T6" y="T7"/>
              </a:cxn>
              <a:cxn ang="0">
                <a:pos x="T8" y="T9"/>
              </a:cxn>
              <a:cxn ang="0">
                <a:pos x="T10" y="T11"/>
              </a:cxn>
            </a:cxnLst>
            <a:rect l="0" t="0" r="r" b="b"/>
            <a:pathLst>
              <a:path w="1638" h="2070">
                <a:moveTo>
                  <a:pt x="622" y="2070"/>
                </a:moveTo>
                <a:lnTo>
                  <a:pt x="622" y="2070"/>
                </a:lnTo>
                <a:lnTo>
                  <a:pt x="0" y="966"/>
                </a:lnTo>
                <a:lnTo>
                  <a:pt x="0" y="0"/>
                </a:lnTo>
                <a:lnTo>
                  <a:pt x="1638" y="0"/>
                </a:lnTo>
                <a:lnTo>
                  <a:pt x="622" y="2070"/>
                </a:lnTo>
                <a:close/>
              </a:path>
            </a:pathLst>
          </a:custGeom>
          <a:solidFill>
            <a:srgbClr val="2A6BA6"/>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12" name="Freeform 2503"/>
          <p:cNvSpPr>
            <a:spLocks noChangeAspect="1"/>
          </p:cNvSpPr>
          <p:nvPr userDrawn="1"/>
        </p:nvSpPr>
        <p:spPr bwMode="auto">
          <a:xfrm>
            <a:off x="418463" y="4122433"/>
            <a:ext cx="2318514" cy="1526826"/>
          </a:xfrm>
          <a:custGeom>
            <a:avLst/>
            <a:gdLst>
              <a:gd name="T0" fmla="*/ 1639 w 1639"/>
              <a:gd name="T1" fmla="*/ 1439 h 1439"/>
              <a:gd name="T2" fmla="*/ 0 w 1639"/>
              <a:gd name="T3" fmla="*/ 1053 h 1439"/>
              <a:gd name="T4" fmla="*/ 372 w 1639"/>
              <a:gd name="T5" fmla="*/ 0 h 1439"/>
              <a:gd name="T6" fmla="*/ 1639 w 1639"/>
              <a:gd name="T7" fmla="*/ 1439 h 1439"/>
            </a:gdLst>
            <a:ahLst/>
            <a:cxnLst>
              <a:cxn ang="0">
                <a:pos x="T0" y="T1"/>
              </a:cxn>
              <a:cxn ang="0">
                <a:pos x="T2" y="T3"/>
              </a:cxn>
              <a:cxn ang="0">
                <a:pos x="T4" y="T5"/>
              </a:cxn>
              <a:cxn ang="0">
                <a:pos x="T6" y="T7"/>
              </a:cxn>
            </a:cxnLst>
            <a:rect l="0" t="0" r="r" b="b"/>
            <a:pathLst>
              <a:path w="1639" h="1439">
                <a:moveTo>
                  <a:pt x="1639" y="1439"/>
                </a:moveTo>
                <a:lnTo>
                  <a:pt x="0" y="1053"/>
                </a:lnTo>
                <a:lnTo>
                  <a:pt x="372" y="0"/>
                </a:lnTo>
                <a:lnTo>
                  <a:pt x="1639" y="1439"/>
                </a:lnTo>
                <a:close/>
              </a:path>
            </a:pathLst>
          </a:custGeom>
          <a:solidFill>
            <a:srgbClr val="245A8C"/>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13" name="Freeform 2504"/>
          <p:cNvSpPr>
            <a:spLocks noChangeAspect="1"/>
          </p:cNvSpPr>
          <p:nvPr userDrawn="1"/>
        </p:nvSpPr>
        <p:spPr bwMode="auto">
          <a:xfrm>
            <a:off x="418463" y="5237867"/>
            <a:ext cx="2318514" cy="1620133"/>
          </a:xfrm>
          <a:custGeom>
            <a:avLst/>
            <a:gdLst>
              <a:gd name="T0" fmla="*/ 941 w 1639"/>
              <a:gd name="T1" fmla="*/ 1528 h 1528"/>
              <a:gd name="T2" fmla="*/ 909 w 1639"/>
              <a:gd name="T3" fmla="*/ 1528 h 1528"/>
              <a:gd name="T4" fmla="*/ 0 w 1639"/>
              <a:gd name="T5" fmla="*/ 0 h 1528"/>
              <a:gd name="T6" fmla="*/ 1639 w 1639"/>
              <a:gd name="T7" fmla="*/ 386 h 1528"/>
              <a:gd name="T8" fmla="*/ 941 w 1639"/>
              <a:gd name="T9" fmla="*/ 1528 h 1528"/>
            </a:gdLst>
            <a:ahLst/>
            <a:cxnLst>
              <a:cxn ang="0">
                <a:pos x="T0" y="T1"/>
              </a:cxn>
              <a:cxn ang="0">
                <a:pos x="T2" y="T3"/>
              </a:cxn>
              <a:cxn ang="0">
                <a:pos x="T4" y="T5"/>
              </a:cxn>
              <a:cxn ang="0">
                <a:pos x="T6" y="T7"/>
              </a:cxn>
              <a:cxn ang="0">
                <a:pos x="T8" y="T9"/>
              </a:cxn>
            </a:cxnLst>
            <a:rect l="0" t="0" r="r" b="b"/>
            <a:pathLst>
              <a:path w="1639" h="1528">
                <a:moveTo>
                  <a:pt x="941" y="1528"/>
                </a:moveTo>
                <a:lnTo>
                  <a:pt x="909" y="1528"/>
                </a:lnTo>
                <a:lnTo>
                  <a:pt x="0" y="0"/>
                </a:lnTo>
                <a:lnTo>
                  <a:pt x="1639" y="386"/>
                </a:lnTo>
                <a:lnTo>
                  <a:pt x="941" y="1528"/>
                </a:lnTo>
                <a:close/>
              </a:path>
            </a:pathLst>
          </a:custGeom>
          <a:solidFill>
            <a:srgbClr val="2A6BA6"/>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14" name="Freeform 2505"/>
          <p:cNvSpPr>
            <a:spLocks noChangeAspect="1"/>
          </p:cNvSpPr>
          <p:nvPr userDrawn="1"/>
        </p:nvSpPr>
        <p:spPr bwMode="auto">
          <a:xfrm>
            <a:off x="1753024" y="5649259"/>
            <a:ext cx="3053654" cy="1208740"/>
          </a:xfrm>
          <a:custGeom>
            <a:avLst/>
            <a:gdLst>
              <a:gd name="T0" fmla="*/ 2161 w 2161"/>
              <a:gd name="T1" fmla="*/ 1142 h 1142"/>
              <a:gd name="T2" fmla="*/ 0 w 2161"/>
              <a:gd name="T3" fmla="*/ 1142 h 1142"/>
              <a:gd name="T4" fmla="*/ 698 w 2161"/>
              <a:gd name="T5" fmla="*/ 0 h 1142"/>
              <a:gd name="T6" fmla="*/ 2161 w 2161"/>
              <a:gd name="T7" fmla="*/ 1142 h 1142"/>
            </a:gdLst>
            <a:ahLst/>
            <a:cxnLst>
              <a:cxn ang="0">
                <a:pos x="T0" y="T1"/>
              </a:cxn>
              <a:cxn ang="0">
                <a:pos x="T2" y="T3"/>
              </a:cxn>
              <a:cxn ang="0">
                <a:pos x="T4" y="T5"/>
              </a:cxn>
              <a:cxn ang="0">
                <a:pos x="T6" y="T7"/>
              </a:cxn>
            </a:cxnLst>
            <a:rect l="0" t="0" r="r" b="b"/>
            <a:pathLst>
              <a:path w="2161" h="1142">
                <a:moveTo>
                  <a:pt x="2161" y="1142"/>
                </a:moveTo>
                <a:lnTo>
                  <a:pt x="0" y="1142"/>
                </a:lnTo>
                <a:lnTo>
                  <a:pt x="698" y="0"/>
                </a:lnTo>
                <a:lnTo>
                  <a:pt x="2161" y="1142"/>
                </a:lnTo>
                <a:close/>
              </a:path>
            </a:pathLst>
          </a:custGeom>
          <a:solidFill>
            <a:schemeClr val="accent1">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15" name="Freeform 2506"/>
          <p:cNvSpPr>
            <a:spLocks noChangeAspect="1"/>
          </p:cNvSpPr>
          <p:nvPr userDrawn="1"/>
        </p:nvSpPr>
        <p:spPr bwMode="auto">
          <a:xfrm>
            <a:off x="2736977" y="5237867"/>
            <a:ext cx="2114938" cy="1620133"/>
          </a:xfrm>
          <a:custGeom>
            <a:avLst/>
            <a:gdLst>
              <a:gd name="T0" fmla="*/ 1497 w 1497"/>
              <a:gd name="T1" fmla="*/ 1528 h 1528"/>
              <a:gd name="T2" fmla="*/ 1463 w 1497"/>
              <a:gd name="T3" fmla="*/ 1528 h 1528"/>
              <a:gd name="T4" fmla="*/ 0 w 1497"/>
              <a:gd name="T5" fmla="*/ 386 h 1528"/>
              <a:gd name="T6" fmla="*/ 1497 w 1497"/>
              <a:gd name="T7" fmla="*/ 0 h 1528"/>
              <a:gd name="T8" fmla="*/ 1497 w 1497"/>
              <a:gd name="T9" fmla="*/ 1528 h 1528"/>
            </a:gdLst>
            <a:ahLst/>
            <a:cxnLst>
              <a:cxn ang="0">
                <a:pos x="T0" y="T1"/>
              </a:cxn>
              <a:cxn ang="0">
                <a:pos x="T2" y="T3"/>
              </a:cxn>
              <a:cxn ang="0">
                <a:pos x="T4" y="T5"/>
              </a:cxn>
              <a:cxn ang="0">
                <a:pos x="T6" y="T7"/>
              </a:cxn>
              <a:cxn ang="0">
                <a:pos x="T8" y="T9"/>
              </a:cxn>
            </a:cxnLst>
            <a:rect l="0" t="0" r="r" b="b"/>
            <a:pathLst>
              <a:path w="1497" h="1528">
                <a:moveTo>
                  <a:pt x="1497" y="1528"/>
                </a:moveTo>
                <a:lnTo>
                  <a:pt x="1463" y="1528"/>
                </a:lnTo>
                <a:lnTo>
                  <a:pt x="0" y="386"/>
                </a:lnTo>
                <a:lnTo>
                  <a:pt x="1497" y="0"/>
                </a:lnTo>
                <a:lnTo>
                  <a:pt x="1497" y="1528"/>
                </a:lnTo>
                <a:close/>
              </a:path>
            </a:pathLst>
          </a:custGeom>
          <a:solidFill>
            <a:srgbClr val="2A6BA6"/>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16" name="Freeform 2507"/>
          <p:cNvSpPr>
            <a:spLocks noChangeAspect="1"/>
          </p:cNvSpPr>
          <p:nvPr userDrawn="1"/>
        </p:nvSpPr>
        <p:spPr bwMode="auto">
          <a:xfrm>
            <a:off x="876510" y="1"/>
            <a:ext cx="2414650" cy="2964590"/>
          </a:xfrm>
          <a:custGeom>
            <a:avLst/>
            <a:gdLst>
              <a:gd name="T0" fmla="*/ 1706 w 1706"/>
              <a:gd name="T1" fmla="*/ 2795 h 2795"/>
              <a:gd name="T2" fmla="*/ 600 w 1706"/>
              <a:gd name="T3" fmla="*/ 2322 h 2795"/>
              <a:gd name="T4" fmla="*/ 597 w 1706"/>
              <a:gd name="T5" fmla="*/ 2323 h 2795"/>
              <a:gd name="T6" fmla="*/ 600 w 1706"/>
              <a:gd name="T7" fmla="*/ 2322 h 2795"/>
              <a:gd name="T8" fmla="*/ 0 w 1706"/>
              <a:gd name="T9" fmla="*/ 2070 h 2795"/>
              <a:gd name="T10" fmla="*/ 0 w 1706"/>
              <a:gd name="T11" fmla="*/ 2070 h 2795"/>
              <a:gd name="T12" fmla="*/ 1016 w 1706"/>
              <a:gd name="T13" fmla="*/ 0 h 2795"/>
              <a:gd name="T14" fmla="*/ 1036 w 1706"/>
              <a:gd name="T15" fmla="*/ 0 h 2795"/>
              <a:gd name="T16" fmla="*/ 1706 w 1706"/>
              <a:gd name="T17" fmla="*/ 2795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6" h="2795">
                <a:moveTo>
                  <a:pt x="1706" y="2795"/>
                </a:moveTo>
                <a:lnTo>
                  <a:pt x="600" y="2322"/>
                </a:lnTo>
                <a:lnTo>
                  <a:pt x="597" y="2323"/>
                </a:lnTo>
                <a:lnTo>
                  <a:pt x="600" y="2322"/>
                </a:lnTo>
                <a:lnTo>
                  <a:pt x="0" y="2070"/>
                </a:lnTo>
                <a:lnTo>
                  <a:pt x="0" y="2070"/>
                </a:lnTo>
                <a:lnTo>
                  <a:pt x="1016" y="0"/>
                </a:lnTo>
                <a:lnTo>
                  <a:pt x="1036" y="0"/>
                </a:lnTo>
                <a:lnTo>
                  <a:pt x="1706" y="2795"/>
                </a:lnTo>
                <a:close/>
              </a:path>
            </a:pathLst>
          </a:custGeom>
          <a:solidFill>
            <a:schemeClr val="accent1">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17" name="Freeform 2508"/>
          <p:cNvSpPr>
            <a:spLocks noChangeAspect="1"/>
          </p:cNvSpPr>
          <p:nvPr userDrawn="1"/>
        </p:nvSpPr>
        <p:spPr bwMode="auto">
          <a:xfrm>
            <a:off x="876510" y="2196934"/>
            <a:ext cx="848237" cy="267196"/>
          </a:xfrm>
          <a:custGeom>
            <a:avLst/>
            <a:gdLst>
              <a:gd name="T0" fmla="*/ 597 w 600"/>
              <a:gd name="T1" fmla="*/ 253 h 253"/>
              <a:gd name="T2" fmla="*/ 0 w 600"/>
              <a:gd name="T3" fmla="*/ 0 h 253"/>
              <a:gd name="T4" fmla="*/ 600 w 600"/>
              <a:gd name="T5" fmla="*/ 252 h 253"/>
              <a:gd name="T6" fmla="*/ 597 w 600"/>
              <a:gd name="T7" fmla="*/ 253 h 253"/>
            </a:gdLst>
            <a:ahLst/>
            <a:cxnLst>
              <a:cxn ang="0">
                <a:pos x="T0" y="T1"/>
              </a:cxn>
              <a:cxn ang="0">
                <a:pos x="T2" y="T3"/>
              </a:cxn>
              <a:cxn ang="0">
                <a:pos x="T4" y="T5"/>
              </a:cxn>
              <a:cxn ang="0">
                <a:pos x="T6" y="T7"/>
              </a:cxn>
            </a:cxnLst>
            <a:rect l="0" t="0" r="r" b="b"/>
            <a:pathLst>
              <a:path w="600" h="253">
                <a:moveTo>
                  <a:pt x="597" y="253"/>
                </a:moveTo>
                <a:lnTo>
                  <a:pt x="0" y="0"/>
                </a:lnTo>
                <a:lnTo>
                  <a:pt x="600" y="252"/>
                </a:lnTo>
                <a:lnTo>
                  <a:pt x="597" y="253"/>
                </a:lnTo>
                <a:close/>
              </a:path>
            </a:pathLst>
          </a:custGeom>
          <a:solidFill>
            <a:srgbClr val="1E273B"/>
          </a:solidFill>
          <a:ln w="9525">
            <a:noFill/>
            <a:round/>
            <a:headEnd/>
            <a:tailEnd/>
          </a:ln>
        </p:spPr>
        <p:txBody>
          <a:bodyPr vert="horz" wrap="square" lIns="68580" tIns="34290" rIns="68580" bIns="34290" numCol="1" anchor="t" anchorCtr="0" compatLnSpc="1">
            <a:prstTxWarp prst="textNoShape">
              <a:avLst/>
            </a:prstTxWarp>
          </a:bodyPr>
          <a:lstStyle/>
          <a:p>
            <a:endParaRPr lang="en-US" sz="1400" dirty="0">
              <a:latin typeface="+mn-lt"/>
            </a:endParaRPr>
          </a:p>
        </p:txBody>
      </p:sp>
      <p:sp>
        <p:nvSpPr>
          <p:cNvPr id="18" name="Freeform 2509"/>
          <p:cNvSpPr>
            <a:spLocks noChangeAspect="1"/>
          </p:cNvSpPr>
          <p:nvPr userDrawn="1"/>
        </p:nvSpPr>
        <p:spPr bwMode="auto">
          <a:xfrm>
            <a:off x="944368" y="2464132"/>
            <a:ext cx="2346792" cy="1658305"/>
          </a:xfrm>
          <a:custGeom>
            <a:avLst/>
            <a:gdLst>
              <a:gd name="T0" fmla="*/ 0 w 1658"/>
              <a:gd name="T1" fmla="*/ 1563 h 1563"/>
              <a:gd name="T2" fmla="*/ 2 w 1658"/>
              <a:gd name="T3" fmla="*/ 1558 h 1563"/>
              <a:gd name="T4" fmla="*/ 551 w 1658"/>
              <a:gd name="T5" fmla="*/ 0 h 1563"/>
              <a:gd name="T6" fmla="*/ 1658 w 1658"/>
              <a:gd name="T7" fmla="*/ 471 h 1563"/>
              <a:gd name="T8" fmla="*/ 0 w 1658"/>
              <a:gd name="T9" fmla="*/ 1563 h 1563"/>
            </a:gdLst>
            <a:ahLst/>
            <a:cxnLst>
              <a:cxn ang="0">
                <a:pos x="T0" y="T1"/>
              </a:cxn>
              <a:cxn ang="0">
                <a:pos x="T2" y="T3"/>
              </a:cxn>
              <a:cxn ang="0">
                <a:pos x="T4" y="T5"/>
              </a:cxn>
              <a:cxn ang="0">
                <a:pos x="T6" y="T7"/>
              </a:cxn>
              <a:cxn ang="0">
                <a:pos x="T8" y="T9"/>
              </a:cxn>
            </a:cxnLst>
            <a:rect l="0" t="0" r="r" b="b"/>
            <a:pathLst>
              <a:path w="1658" h="1563">
                <a:moveTo>
                  <a:pt x="0" y="1563"/>
                </a:moveTo>
                <a:lnTo>
                  <a:pt x="2" y="1558"/>
                </a:lnTo>
                <a:lnTo>
                  <a:pt x="551" y="0"/>
                </a:lnTo>
                <a:lnTo>
                  <a:pt x="1658" y="471"/>
                </a:lnTo>
                <a:lnTo>
                  <a:pt x="0" y="1563"/>
                </a:lnTo>
                <a:close/>
              </a:path>
            </a:pathLst>
          </a:custGeom>
          <a:solidFill>
            <a:srgbClr val="2A6BA6"/>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19" name="Freeform 2510"/>
          <p:cNvSpPr>
            <a:spLocks noChangeAspect="1"/>
          </p:cNvSpPr>
          <p:nvPr userDrawn="1"/>
        </p:nvSpPr>
        <p:spPr bwMode="auto">
          <a:xfrm>
            <a:off x="1724747" y="2464130"/>
            <a:ext cx="1566413" cy="500460"/>
          </a:xfrm>
          <a:custGeom>
            <a:avLst/>
            <a:gdLst>
              <a:gd name="T0" fmla="*/ 1107 w 1107"/>
              <a:gd name="T1" fmla="*/ 473 h 473"/>
              <a:gd name="T2" fmla="*/ 0 w 1107"/>
              <a:gd name="T3" fmla="*/ 2 h 473"/>
              <a:gd name="T4" fmla="*/ 1 w 1107"/>
              <a:gd name="T5" fmla="*/ 0 h 473"/>
              <a:gd name="T6" fmla="*/ 1107 w 1107"/>
              <a:gd name="T7" fmla="*/ 473 h 473"/>
            </a:gdLst>
            <a:ahLst/>
            <a:cxnLst>
              <a:cxn ang="0">
                <a:pos x="T0" y="T1"/>
              </a:cxn>
              <a:cxn ang="0">
                <a:pos x="T2" y="T3"/>
              </a:cxn>
              <a:cxn ang="0">
                <a:pos x="T4" y="T5"/>
              </a:cxn>
              <a:cxn ang="0">
                <a:pos x="T6" y="T7"/>
              </a:cxn>
            </a:cxnLst>
            <a:rect l="0" t="0" r="r" b="b"/>
            <a:pathLst>
              <a:path w="1107" h="473">
                <a:moveTo>
                  <a:pt x="1107" y="473"/>
                </a:moveTo>
                <a:lnTo>
                  <a:pt x="0" y="2"/>
                </a:lnTo>
                <a:lnTo>
                  <a:pt x="1" y="0"/>
                </a:lnTo>
                <a:lnTo>
                  <a:pt x="1107" y="473"/>
                </a:lnTo>
                <a:close/>
              </a:path>
            </a:pathLst>
          </a:custGeom>
          <a:solidFill>
            <a:srgbClr val="25314B"/>
          </a:solidFill>
          <a:ln w="9525">
            <a:noFill/>
            <a:round/>
            <a:headEnd/>
            <a:tailEnd/>
          </a:ln>
        </p:spPr>
        <p:txBody>
          <a:bodyPr vert="horz" wrap="square" lIns="68580" tIns="34290" rIns="68580" bIns="34290" numCol="1" anchor="t" anchorCtr="0" compatLnSpc="1">
            <a:prstTxWarp prst="textNoShape">
              <a:avLst/>
            </a:prstTxWarp>
          </a:bodyPr>
          <a:lstStyle/>
          <a:p>
            <a:endParaRPr lang="en-US" sz="1400" dirty="0">
              <a:latin typeface="+mn-lt"/>
            </a:endParaRPr>
          </a:p>
        </p:txBody>
      </p:sp>
      <p:sp>
        <p:nvSpPr>
          <p:cNvPr id="20" name="Freeform 2511"/>
          <p:cNvSpPr>
            <a:spLocks noChangeAspect="1"/>
          </p:cNvSpPr>
          <p:nvPr userDrawn="1"/>
        </p:nvSpPr>
        <p:spPr bwMode="auto">
          <a:xfrm>
            <a:off x="944368" y="2964590"/>
            <a:ext cx="2346792" cy="2684671"/>
          </a:xfrm>
          <a:custGeom>
            <a:avLst/>
            <a:gdLst>
              <a:gd name="T0" fmla="*/ 1267 w 1658"/>
              <a:gd name="T1" fmla="*/ 2531 h 2531"/>
              <a:gd name="T2" fmla="*/ 1267 w 1658"/>
              <a:gd name="T3" fmla="*/ 2531 h 2531"/>
              <a:gd name="T4" fmla="*/ 0 w 1658"/>
              <a:gd name="T5" fmla="*/ 1092 h 2531"/>
              <a:gd name="T6" fmla="*/ 0 w 1658"/>
              <a:gd name="T7" fmla="*/ 1092 h 2531"/>
              <a:gd name="T8" fmla="*/ 1658 w 1658"/>
              <a:gd name="T9" fmla="*/ 0 h 2531"/>
              <a:gd name="T10" fmla="*/ 1267 w 1658"/>
              <a:gd name="T11" fmla="*/ 2531 h 2531"/>
            </a:gdLst>
            <a:ahLst/>
            <a:cxnLst>
              <a:cxn ang="0">
                <a:pos x="T0" y="T1"/>
              </a:cxn>
              <a:cxn ang="0">
                <a:pos x="T2" y="T3"/>
              </a:cxn>
              <a:cxn ang="0">
                <a:pos x="T4" y="T5"/>
              </a:cxn>
              <a:cxn ang="0">
                <a:pos x="T6" y="T7"/>
              </a:cxn>
              <a:cxn ang="0">
                <a:pos x="T8" y="T9"/>
              </a:cxn>
              <a:cxn ang="0">
                <a:pos x="T10" y="T11"/>
              </a:cxn>
            </a:cxnLst>
            <a:rect l="0" t="0" r="r" b="b"/>
            <a:pathLst>
              <a:path w="1658" h="2531">
                <a:moveTo>
                  <a:pt x="1267" y="2531"/>
                </a:moveTo>
                <a:lnTo>
                  <a:pt x="1267" y="2531"/>
                </a:lnTo>
                <a:lnTo>
                  <a:pt x="0" y="1092"/>
                </a:lnTo>
                <a:lnTo>
                  <a:pt x="0" y="1092"/>
                </a:lnTo>
                <a:lnTo>
                  <a:pt x="1658" y="0"/>
                </a:lnTo>
                <a:lnTo>
                  <a:pt x="1267" y="2531"/>
                </a:lnTo>
                <a:close/>
              </a:path>
            </a:pathLst>
          </a:custGeom>
          <a:solidFill>
            <a:schemeClr val="accent1">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21" name="Freeform 2512"/>
          <p:cNvSpPr>
            <a:spLocks noChangeAspect="1"/>
          </p:cNvSpPr>
          <p:nvPr userDrawn="1"/>
        </p:nvSpPr>
        <p:spPr bwMode="auto">
          <a:xfrm>
            <a:off x="944369" y="4122433"/>
            <a:ext cx="1792609" cy="1526826"/>
          </a:xfrm>
          <a:custGeom>
            <a:avLst/>
            <a:gdLst>
              <a:gd name="T0" fmla="*/ 1267 w 1267"/>
              <a:gd name="T1" fmla="*/ 1439 h 1439"/>
              <a:gd name="T2" fmla="*/ 1267 w 1267"/>
              <a:gd name="T3" fmla="*/ 1439 h 1439"/>
              <a:gd name="T4" fmla="*/ 0 w 1267"/>
              <a:gd name="T5" fmla="*/ 0 h 1439"/>
              <a:gd name="T6" fmla="*/ 0 w 1267"/>
              <a:gd name="T7" fmla="*/ 0 h 1439"/>
              <a:gd name="T8" fmla="*/ 1267 w 1267"/>
              <a:gd name="T9" fmla="*/ 1439 h 1439"/>
            </a:gdLst>
            <a:ahLst/>
            <a:cxnLst>
              <a:cxn ang="0">
                <a:pos x="T0" y="T1"/>
              </a:cxn>
              <a:cxn ang="0">
                <a:pos x="T2" y="T3"/>
              </a:cxn>
              <a:cxn ang="0">
                <a:pos x="T4" y="T5"/>
              </a:cxn>
              <a:cxn ang="0">
                <a:pos x="T6" y="T7"/>
              </a:cxn>
              <a:cxn ang="0">
                <a:pos x="T8" y="T9"/>
              </a:cxn>
            </a:cxnLst>
            <a:rect l="0" t="0" r="r" b="b"/>
            <a:pathLst>
              <a:path w="1267" h="1439">
                <a:moveTo>
                  <a:pt x="1267" y="1439"/>
                </a:moveTo>
                <a:lnTo>
                  <a:pt x="1267" y="1439"/>
                </a:lnTo>
                <a:lnTo>
                  <a:pt x="0" y="0"/>
                </a:lnTo>
                <a:lnTo>
                  <a:pt x="0" y="0"/>
                </a:lnTo>
                <a:lnTo>
                  <a:pt x="1267" y="1439"/>
                </a:lnTo>
                <a:close/>
              </a:path>
            </a:pathLst>
          </a:custGeom>
          <a:solidFill>
            <a:srgbClr val="1E273B"/>
          </a:solidFill>
          <a:ln w="9525">
            <a:noFill/>
            <a:round/>
            <a:headEnd/>
            <a:tailEnd/>
          </a:ln>
        </p:spPr>
        <p:txBody>
          <a:bodyPr vert="horz" wrap="square" lIns="68580" tIns="34290" rIns="68580" bIns="34290" numCol="1" anchor="t" anchorCtr="0" compatLnSpc="1">
            <a:prstTxWarp prst="textNoShape">
              <a:avLst/>
            </a:prstTxWarp>
          </a:bodyPr>
          <a:lstStyle/>
          <a:p>
            <a:endParaRPr lang="en-US" sz="1400" dirty="0">
              <a:latin typeface="+mn-lt"/>
            </a:endParaRPr>
          </a:p>
        </p:txBody>
      </p:sp>
      <p:sp>
        <p:nvSpPr>
          <p:cNvPr id="22" name="Freeform 2513"/>
          <p:cNvSpPr>
            <a:spLocks noChangeAspect="1"/>
          </p:cNvSpPr>
          <p:nvPr userDrawn="1"/>
        </p:nvSpPr>
        <p:spPr bwMode="auto">
          <a:xfrm>
            <a:off x="2736977" y="2964590"/>
            <a:ext cx="2114938" cy="2684671"/>
          </a:xfrm>
          <a:custGeom>
            <a:avLst/>
            <a:gdLst>
              <a:gd name="T0" fmla="*/ 0 w 1497"/>
              <a:gd name="T1" fmla="*/ 2531 h 2531"/>
              <a:gd name="T2" fmla="*/ 391 w 1497"/>
              <a:gd name="T3" fmla="*/ 0 h 2531"/>
              <a:gd name="T4" fmla="*/ 1497 w 1497"/>
              <a:gd name="T5" fmla="*/ 2145 h 2531"/>
              <a:gd name="T6" fmla="*/ 0 w 1497"/>
              <a:gd name="T7" fmla="*/ 2531 h 2531"/>
            </a:gdLst>
            <a:ahLst/>
            <a:cxnLst>
              <a:cxn ang="0">
                <a:pos x="T0" y="T1"/>
              </a:cxn>
              <a:cxn ang="0">
                <a:pos x="T2" y="T3"/>
              </a:cxn>
              <a:cxn ang="0">
                <a:pos x="T4" y="T5"/>
              </a:cxn>
              <a:cxn ang="0">
                <a:pos x="T6" y="T7"/>
              </a:cxn>
            </a:cxnLst>
            <a:rect l="0" t="0" r="r" b="b"/>
            <a:pathLst>
              <a:path w="1497" h="2531">
                <a:moveTo>
                  <a:pt x="0" y="2531"/>
                </a:moveTo>
                <a:lnTo>
                  <a:pt x="391" y="0"/>
                </a:lnTo>
                <a:lnTo>
                  <a:pt x="1497" y="2145"/>
                </a:lnTo>
                <a:lnTo>
                  <a:pt x="0" y="2531"/>
                </a:lnTo>
                <a:close/>
              </a:path>
            </a:pathLst>
          </a:custGeom>
          <a:solidFill>
            <a:srgbClr val="245A8C"/>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23" name="Freeform 2514"/>
          <p:cNvSpPr>
            <a:spLocks noChangeAspect="1"/>
          </p:cNvSpPr>
          <p:nvPr userDrawn="1"/>
        </p:nvSpPr>
        <p:spPr bwMode="auto">
          <a:xfrm>
            <a:off x="4851917" y="5237867"/>
            <a:ext cx="2753945" cy="1620133"/>
          </a:xfrm>
          <a:custGeom>
            <a:avLst/>
            <a:gdLst>
              <a:gd name="T0" fmla="*/ 40 w 1946"/>
              <a:gd name="T1" fmla="*/ 1528 h 1528"/>
              <a:gd name="T2" fmla="*/ 0 w 1946"/>
              <a:gd name="T3" fmla="*/ 1528 h 1528"/>
              <a:gd name="T4" fmla="*/ 0 w 1946"/>
              <a:gd name="T5" fmla="*/ 0 h 1528"/>
              <a:gd name="T6" fmla="*/ 1946 w 1946"/>
              <a:gd name="T7" fmla="*/ 264 h 1528"/>
              <a:gd name="T8" fmla="*/ 40 w 1946"/>
              <a:gd name="T9" fmla="*/ 1528 h 1528"/>
            </a:gdLst>
            <a:ahLst/>
            <a:cxnLst>
              <a:cxn ang="0">
                <a:pos x="T0" y="T1"/>
              </a:cxn>
              <a:cxn ang="0">
                <a:pos x="T2" y="T3"/>
              </a:cxn>
              <a:cxn ang="0">
                <a:pos x="T4" y="T5"/>
              </a:cxn>
              <a:cxn ang="0">
                <a:pos x="T6" y="T7"/>
              </a:cxn>
              <a:cxn ang="0">
                <a:pos x="T8" y="T9"/>
              </a:cxn>
            </a:cxnLst>
            <a:rect l="0" t="0" r="r" b="b"/>
            <a:pathLst>
              <a:path w="1946" h="1528">
                <a:moveTo>
                  <a:pt x="40" y="1528"/>
                </a:moveTo>
                <a:lnTo>
                  <a:pt x="0" y="1528"/>
                </a:lnTo>
                <a:lnTo>
                  <a:pt x="0" y="0"/>
                </a:lnTo>
                <a:lnTo>
                  <a:pt x="1946" y="264"/>
                </a:lnTo>
                <a:lnTo>
                  <a:pt x="40" y="1528"/>
                </a:lnTo>
                <a:close/>
              </a:path>
            </a:pathLst>
          </a:custGeom>
          <a:solidFill>
            <a:srgbClr val="245A8C"/>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24" name="Freeform 2515"/>
          <p:cNvSpPr>
            <a:spLocks noChangeAspect="1"/>
          </p:cNvSpPr>
          <p:nvPr userDrawn="1"/>
        </p:nvSpPr>
        <p:spPr bwMode="auto">
          <a:xfrm>
            <a:off x="2341133" y="0"/>
            <a:ext cx="2527749" cy="1497140"/>
          </a:xfrm>
          <a:custGeom>
            <a:avLst/>
            <a:gdLst>
              <a:gd name="T0" fmla="*/ 338 w 1787"/>
              <a:gd name="T1" fmla="*/ 1409 h 1409"/>
              <a:gd name="T2" fmla="*/ 0 w 1787"/>
              <a:gd name="T3" fmla="*/ 0 h 1409"/>
              <a:gd name="T4" fmla="*/ 1546 w 1787"/>
              <a:gd name="T5" fmla="*/ 0 h 1409"/>
              <a:gd name="T6" fmla="*/ 1787 w 1787"/>
              <a:gd name="T7" fmla="*/ 350 h 1409"/>
              <a:gd name="T8" fmla="*/ 338 w 1787"/>
              <a:gd name="T9" fmla="*/ 1409 h 1409"/>
            </a:gdLst>
            <a:ahLst/>
            <a:cxnLst>
              <a:cxn ang="0">
                <a:pos x="T0" y="T1"/>
              </a:cxn>
              <a:cxn ang="0">
                <a:pos x="T2" y="T3"/>
              </a:cxn>
              <a:cxn ang="0">
                <a:pos x="T4" y="T5"/>
              </a:cxn>
              <a:cxn ang="0">
                <a:pos x="T6" y="T7"/>
              </a:cxn>
              <a:cxn ang="0">
                <a:pos x="T8" y="T9"/>
              </a:cxn>
            </a:cxnLst>
            <a:rect l="0" t="0" r="r" b="b"/>
            <a:pathLst>
              <a:path w="1787" h="1409">
                <a:moveTo>
                  <a:pt x="338" y="1409"/>
                </a:moveTo>
                <a:lnTo>
                  <a:pt x="0" y="0"/>
                </a:lnTo>
                <a:lnTo>
                  <a:pt x="1546" y="0"/>
                </a:lnTo>
                <a:lnTo>
                  <a:pt x="1787" y="350"/>
                </a:lnTo>
                <a:lnTo>
                  <a:pt x="338" y="1409"/>
                </a:lnTo>
                <a:close/>
              </a:path>
            </a:pathLst>
          </a:custGeom>
          <a:solidFill>
            <a:srgbClr val="2A6BA6"/>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25" name="Freeform 2516"/>
          <p:cNvSpPr>
            <a:spLocks noChangeAspect="1"/>
          </p:cNvSpPr>
          <p:nvPr userDrawn="1"/>
        </p:nvSpPr>
        <p:spPr bwMode="auto">
          <a:xfrm>
            <a:off x="2821800" y="1497141"/>
            <a:ext cx="2776565" cy="1467450"/>
          </a:xfrm>
          <a:custGeom>
            <a:avLst/>
            <a:gdLst>
              <a:gd name="T0" fmla="*/ 332 w 1965"/>
              <a:gd name="T1" fmla="*/ 1386 h 1386"/>
              <a:gd name="T2" fmla="*/ 332 w 1965"/>
              <a:gd name="T3" fmla="*/ 1386 h 1386"/>
              <a:gd name="T4" fmla="*/ 0 w 1965"/>
              <a:gd name="T5" fmla="*/ 0 h 1386"/>
              <a:gd name="T6" fmla="*/ 1965 w 1965"/>
              <a:gd name="T7" fmla="*/ 165 h 1386"/>
              <a:gd name="T8" fmla="*/ 332 w 1965"/>
              <a:gd name="T9" fmla="*/ 1386 h 1386"/>
            </a:gdLst>
            <a:ahLst/>
            <a:cxnLst>
              <a:cxn ang="0">
                <a:pos x="T0" y="T1"/>
              </a:cxn>
              <a:cxn ang="0">
                <a:pos x="T2" y="T3"/>
              </a:cxn>
              <a:cxn ang="0">
                <a:pos x="T4" y="T5"/>
              </a:cxn>
              <a:cxn ang="0">
                <a:pos x="T6" y="T7"/>
              </a:cxn>
              <a:cxn ang="0">
                <a:pos x="T8" y="T9"/>
              </a:cxn>
            </a:cxnLst>
            <a:rect l="0" t="0" r="r" b="b"/>
            <a:pathLst>
              <a:path w="1965" h="1386">
                <a:moveTo>
                  <a:pt x="332" y="1386"/>
                </a:moveTo>
                <a:lnTo>
                  <a:pt x="332" y="1386"/>
                </a:lnTo>
                <a:lnTo>
                  <a:pt x="0" y="0"/>
                </a:lnTo>
                <a:lnTo>
                  <a:pt x="1965" y="165"/>
                </a:lnTo>
                <a:lnTo>
                  <a:pt x="332" y="1386"/>
                </a:lnTo>
                <a:close/>
              </a:path>
            </a:pathLst>
          </a:custGeom>
          <a:solidFill>
            <a:srgbClr val="245A8C"/>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26" name="Freeform 2517"/>
          <p:cNvSpPr>
            <a:spLocks noChangeAspect="1"/>
          </p:cNvSpPr>
          <p:nvPr userDrawn="1"/>
        </p:nvSpPr>
        <p:spPr bwMode="auto">
          <a:xfrm>
            <a:off x="2821800" y="373225"/>
            <a:ext cx="2776565" cy="1297802"/>
          </a:xfrm>
          <a:custGeom>
            <a:avLst/>
            <a:gdLst>
              <a:gd name="T0" fmla="*/ 1965 w 1965"/>
              <a:gd name="T1" fmla="*/ 1224 h 1224"/>
              <a:gd name="T2" fmla="*/ 1965 w 1965"/>
              <a:gd name="T3" fmla="*/ 1224 h 1224"/>
              <a:gd name="T4" fmla="*/ 0 w 1965"/>
              <a:gd name="T5" fmla="*/ 1059 h 1224"/>
              <a:gd name="T6" fmla="*/ 1449 w 1965"/>
              <a:gd name="T7" fmla="*/ 0 h 1224"/>
              <a:gd name="T8" fmla="*/ 1965 w 1965"/>
              <a:gd name="T9" fmla="*/ 752 h 1224"/>
              <a:gd name="T10" fmla="*/ 1965 w 1965"/>
              <a:gd name="T11" fmla="*/ 1224 h 1224"/>
            </a:gdLst>
            <a:ahLst/>
            <a:cxnLst>
              <a:cxn ang="0">
                <a:pos x="T0" y="T1"/>
              </a:cxn>
              <a:cxn ang="0">
                <a:pos x="T2" y="T3"/>
              </a:cxn>
              <a:cxn ang="0">
                <a:pos x="T4" y="T5"/>
              </a:cxn>
              <a:cxn ang="0">
                <a:pos x="T6" y="T7"/>
              </a:cxn>
              <a:cxn ang="0">
                <a:pos x="T8" y="T9"/>
              </a:cxn>
              <a:cxn ang="0">
                <a:pos x="T10" y="T11"/>
              </a:cxn>
            </a:cxnLst>
            <a:rect l="0" t="0" r="r" b="b"/>
            <a:pathLst>
              <a:path w="1965" h="1224">
                <a:moveTo>
                  <a:pt x="1965" y="1224"/>
                </a:moveTo>
                <a:lnTo>
                  <a:pt x="1965" y="1224"/>
                </a:lnTo>
                <a:lnTo>
                  <a:pt x="0" y="1059"/>
                </a:lnTo>
                <a:lnTo>
                  <a:pt x="1449" y="0"/>
                </a:lnTo>
                <a:lnTo>
                  <a:pt x="1965" y="752"/>
                </a:lnTo>
                <a:lnTo>
                  <a:pt x="1965" y="1224"/>
                </a:lnTo>
                <a:close/>
              </a:path>
            </a:pathLst>
          </a:custGeom>
          <a:solidFill>
            <a:schemeClr val="accent1">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27" name="Freeform 2518"/>
          <p:cNvSpPr>
            <a:spLocks noChangeAspect="1"/>
          </p:cNvSpPr>
          <p:nvPr userDrawn="1"/>
        </p:nvSpPr>
        <p:spPr bwMode="auto">
          <a:xfrm>
            <a:off x="3291161" y="1671029"/>
            <a:ext cx="2640846" cy="2107870"/>
          </a:xfrm>
          <a:custGeom>
            <a:avLst/>
            <a:gdLst>
              <a:gd name="T0" fmla="*/ 1868 w 1868"/>
              <a:gd name="T1" fmla="*/ 1988 h 1988"/>
              <a:gd name="T2" fmla="*/ 0 w 1868"/>
              <a:gd name="T3" fmla="*/ 1221 h 1988"/>
              <a:gd name="T4" fmla="*/ 1633 w 1868"/>
              <a:gd name="T5" fmla="*/ 0 h 1988"/>
              <a:gd name="T6" fmla="*/ 1868 w 1868"/>
              <a:gd name="T7" fmla="*/ 1988 h 1988"/>
            </a:gdLst>
            <a:ahLst/>
            <a:cxnLst>
              <a:cxn ang="0">
                <a:pos x="T0" y="T1"/>
              </a:cxn>
              <a:cxn ang="0">
                <a:pos x="T2" y="T3"/>
              </a:cxn>
              <a:cxn ang="0">
                <a:pos x="T4" y="T5"/>
              </a:cxn>
              <a:cxn ang="0">
                <a:pos x="T6" y="T7"/>
              </a:cxn>
            </a:cxnLst>
            <a:rect l="0" t="0" r="r" b="b"/>
            <a:pathLst>
              <a:path w="1868" h="1988">
                <a:moveTo>
                  <a:pt x="1868" y="1988"/>
                </a:moveTo>
                <a:lnTo>
                  <a:pt x="0" y="1221"/>
                </a:lnTo>
                <a:lnTo>
                  <a:pt x="1633" y="0"/>
                </a:lnTo>
                <a:lnTo>
                  <a:pt x="1868" y="1988"/>
                </a:lnTo>
                <a:close/>
              </a:path>
            </a:pathLst>
          </a:custGeom>
          <a:solidFill>
            <a:schemeClr val="accent1">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60" name="Freeform 2543"/>
          <p:cNvSpPr>
            <a:spLocks noChangeAspect="1"/>
          </p:cNvSpPr>
          <p:nvPr userDrawn="1"/>
        </p:nvSpPr>
        <p:spPr bwMode="auto">
          <a:xfrm>
            <a:off x="8239760" y="4084262"/>
            <a:ext cx="871931" cy="339297"/>
          </a:xfrm>
          <a:custGeom>
            <a:avLst/>
            <a:gdLst>
              <a:gd name="T0" fmla="*/ 460 w 460"/>
              <a:gd name="T1" fmla="*/ 0 h 227"/>
              <a:gd name="T2" fmla="*/ 156 w 460"/>
              <a:gd name="T3" fmla="*/ 227 h 227"/>
              <a:gd name="T4" fmla="*/ 0 w 460"/>
              <a:gd name="T5" fmla="*/ 0 h 227"/>
              <a:gd name="T6" fmla="*/ 460 w 460"/>
              <a:gd name="T7" fmla="*/ 0 h 227"/>
            </a:gdLst>
            <a:ahLst/>
            <a:cxnLst>
              <a:cxn ang="0">
                <a:pos x="T0" y="T1"/>
              </a:cxn>
              <a:cxn ang="0">
                <a:pos x="T2" y="T3"/>
              </a:cxn>
              <a:cxn ang="0">
                <a:pos x="T4" y="T5"/>
              </a:cxn>
              <a:cxn ang="0">
                <a:pos x="T6" y="T7"/>
              </a:cxn>
            </a:cxnLst>
            <a:rect l="0" t="0" r="r" b="b"/>
            <a:pathLst>
              <a:path w="460" h="227">
                <a:moveTo>
                  <a:pt x="460" y="0"/>
                </a:moveTo>
                <a:lnTo>
                  <a:pt x="156" y="227"/>
                </a:lnTo>
                <a:lnTo>
                  <a:pt x="0" y="0"/>
                </a:lnTo>
                <a:lnTo>
                  <a:pt x="460" y="0"/>
                </a:lnTo>
                <a:close/>
              </a:path>
            </a:pathLst>
          </a:custGeom>
          <a:solidFill>
            <a:schemeClr val="accent3"/>
          </a:solidFill>
          <a:ln w="9525">
            <a:noFill/>
            <a:round/>
            <a:headEnd/>
            <a:tailEnd/>
          </a:ln>
        </p:spPr>
        <p:txBody>
          <a:bodyPr vert="horz" wrap="square" lIns="68580" tIns="34290" rIns="68580" bIns="34290" numCol="1" anchor="t" anchorCtr="0" compatLnSpc="1">
            <a:prstTxWarp prst="textNoShape">
              <a:avLst/>
            </a:prstTxWarp>
          </a:bodyPr>
          <a:lstStyle/>
          <a:p>
            <a:endParaRPr lang="en-US" sz="1400" dirty="0">
              <a:latin typeface="+mn-lt"/>
            </a:endParaRPr>
          </a:p>
        </p:txBody>
      </p:sp>
      <p:sp>
        <p:nvSpPr>
          <p:cNvPr id="28" name="Freeform 2519"/>
          <p:cNvSpPr>
            <a:spLocks noChangeAspect="1"/>
          </p:cNvSpPr>
          <p:nvPr userDrawn="1"/>
        </p:nvSpPr>
        <p:spPr bwMode="auto">
          <a:xfrm>
            <a:off x="3291161" y="2964590"/>
            <a:ext cx="2640846" cy="2273276"/>
          </a:xfrm>
          <a:custGeom>
            <a:avLst/>
            <a:gdLst>
              <a:gd name="T0" fmla="*/ 1106 w 1868"/>
              <a:gd name="T1" fmla="*/ 2145 h 2145"/>
              <a:gd name="T2" fmla="*/ 1106 w 1868"/>
              <a:gd name="T3" fmla="*/ 2145 h 2145"/>
              <a:gd name="T4" fmla="*/ 0 w 1868"/>
              <a:gd name="T5" fmla="*/ 0 h 2145"/>
              <a:gd name="T6" fmla="*/ 1868 w 1868"/>
              <a:gd name="T7" fmla="*/ 767 h 2145"/>
              <a:gd name="T8" fmla="*/ 1106 w 1868"/>
              <a:gd name="T9" fmla="*/ 2145 h 2145"/>
            </a:gdLst>
            <a:ahLst/>
            <a:cxnLst>
              <a:cxn ang="0">
                <a:pos x="T0" y="T1"/>
              </a:cxn>
              <a:cxn ang="0">
                <a:pos x="T2" y="T3"/>
              </a:cxn>
              <a:cxn ang="0">
                <a:pos x="T4" y="T5"/>
              </a:cxn>
              <a:cxn ang="0">
                <a:pos x="T6" y="T7"/>
              </a:cxn>
              <a:cxn ang="0">
                <a:pos x="T8" y="T9"/>
              </a:cxn>
            </a:cxnLst>
            <a:rect l="0" t="0" r="r" b="b"/>
            <a:pathLst>
              <a:path w="1868" h="2145">
                <a:moveTo>
                  <a:pt x="1106" y="2145"/>
                </a:moveTo>
                <a:lnTo>
                  <a:pt x="1106" y="2145"/>
                </a:lnTo>
                <a:lnTo>
                  <a:pt x="0" y="0"/>
                </a:lnTo>
                <a:lnTo>
                  <a:pt x="1868" y="767"/>
                </a:lnTo>
                <a:lnTo>
                  <a:pt x="1106" y="2145"/>
                </a:lnTo>
                <a:close/>
              </a:path>
            </a:pathLst>
          </a:custGeom>
          <a:solidFill>
            <a:srgbClr val="2A6BA6"/>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29" name="Freeform 2520"/>
          <p:cNvSpPr>
            <a:spLocks noChangeAspect="1"/>
          </p:cNvSpPr>
          <p:nvPr userDrawn="1"/>
        </p:nvSpPr>
        <p:spPr bwMode="auto">
          <a:xfrm>
            <a:off x="4851917" y="3778898"/>
            <a:ext cx="2753945" cy="1738886"/>
          </a:xfrm>
          <a:custGeom>
            <a:avLst/>
            <a:gdLst>
              <a:gd name="T0" fmla="*/ 1946 w 1946"/>
              <a:gd name="T1" fmla="*/ 1642 h 1642"/>
              <a:gd name="T2" fmla="*/ 0 w 1946"/>
              <a:gd name="T3" fmla="*/ 1378 h 1642"/>
              <a:gd name="T4" fmla="*/ 762 w 1946"/>
              <a:gd name="T5" fmla="*/ 0 h 1642"/>
              <a:gd name="T6" fmla="*/ 1946 w 1946"/>
              <a:gd name="T7" fmla="*/ 1642 h 1642"/>
            </a:gdLst>
            <a:ahLst/>
            <a:cxnLst>
              <a:cxn ang="0">
                <a:pos x="T0" y="T1"/>
              </a:cxn>
              <a:cxn ang="0">
                <a:pos x="T2" y="T3"/>
              </a:cxn>
              <a:cxn ang="0">
                <a:pos x="T4" y="T5"/>
              </a:cxn>
              <a:cxn ang="0">
                <a:pos x="T6" y="T7"/>
              </a:cxn>
            </a:cxnLst>
            <a:rect l="0" t="0" r="r" b="b"/>
            <a:pathLst>
              <a:path w="1946" h="1642">
                <a:moveTo>
                  <a:pt x="1946" y="1642"/>
                </a:moveTo>
                <a:lnTo>
                  <a:pt x="0" y="1378"/>
                </a:lnTo>
                <a:lnTo>
                  <a:pt x="762" y="0"/>
                </a:lnTo>
                <a:lnTo>
                  <a:pt x="1946" y="1642"/>
                </a:lnTo>
                <a:close/>
              </a:path>
            </a:pathLst>
          </a:custGeom>
          <a:solidFill>
            <a:schemeClr val="accent1">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30" name="Freeform 2521"/>
          <p:cNvSpPr>
            <a:spLocks noChangeAspect="1"/>
          </p:cNvSpPr>
          <p:nvPr userDrawn="1"/>
        </p:nvSpPr>
        <p:spPr bwMode="auto">
          <a:xfrm>
            <a:off x="4908465" y="5517784"/>
            <a:ext cx="3472117" cy="1340214"/>
          </a:xfrm>
          <a:custGeom>
            <a:avLst/>
            <a:gdLst>
              <a:gd name="T0" fmla="*/ 2456 w 2456"/>
              <a:gd name="T1" fmla="*/ 1264 h 1264"/>
              <a:gd name="T2" fmla="*/ 0 w 2456"/>
              <a:gd name="T3" fmla="*/ 1264 h 1264"/>
              <a:gd name="T4" fmla="*/ 1906 w 2456"/>
              <a:gd name="T5" fmla="*/ 0 h 1264"/>
              <a:gd name="T6" fmla="*/ 2456 w 2456"/>
              <a:gd name="T7" fmla="*/ 1264 h 1264"/>
            </a:gdLst>
            <a:ahLst/>
            <a:cxnLst>
              <a:cxn ang="0">
                <a:pos x="T0" y="T1"/>
              </a:cxn>
              <a:cxn ang="0">
                <a:pos x="T2" y="T3"/>
              </a:cxn>
              <a:cxn ang="0">
                <a:pos x="T4" y="T5"/>
              </a:cxn>
              <a:cxn ang="0">
                <a:pos x="T6" y="T7"/>
              </a:cxn>
            </a:cxnLst>
            <a:rect l="0" t="0" r="r" b="b"/>
            <a:pathLst>
              <a:path w="2456" h="1264">
                <a:moveTo>
                  <a:pt x="2456" y="1264"/>
                </a:moveTo>
                <a:lnTo>
                  <a:pt x="0" y="1264"/>
                </a:lnTo>
                <a:lnTo>
                  <a:pt x="1906" y="0"/>
                </a:lnTo>
                <a:lnTo>
                  <a:pt x="2456" y="1264"/>
                </a:lnTo>
                <a:close/>
              </a:path>
            </a:pathLst>
          </a:custGeom>
          <a:solidFill>
            <a:schemeClr val="accent1">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31" name="Freeform 2522"/>
          <p:cNvSpPr>
            <a:spLocks noChangeAspect="1"/>
          </p:cNvSpPr>
          <p:nvPr userDrawn="1"/>
        </p:nvSpPr>
        <p:spPr bwMode="auto">
          <a:xfrm>
            <a:off x="5932003" y="3778898"/>
            <a:ext cx="2510782" cy="1738886"/>
          </a:xfrm>
          <a:custGeom>
            <a:avLst/>
            <a:gdLst>
              <a:gd name="T0" fmla="*/ 1184 w 1777"/>
              <a:gd name="T1" fmla="*/ 1642 h 1642"/>
              <a:gd name="T2" fmla="*/ 1184 w 1777"/>
              <a:gd name="T3" fmla="*/ 1642 h 1642"/>
              <a:gd name="T4" fmla="*/ 0 w 1777"/>
              <a:gd name="T5" fmla="*/ 0 h 1642"/>
              <a:gd name="T6" fmla="*/ 1493 w 1777"/>
              <a:gd name="T7" fmla="*/ 52 h 1642"/>
              <a:gd name="T8" fmla="*/ 1777 w 1777"/>
              <a:gd name="T9" fmla="*/ 465 h 1642"/>
              <a:gd name="T10" fmla="*/ 1184 w 1777"/>
              <a:gd name="T11" fmla="*/ 1642 h 1642"/>
            </a:gdLst>
            <a:ahLst/>
            <a:cxnLst>
              <a:cxn ang="0">
                <a:pos x="T0" y="T1"/>
              </a:cxn>
              <a:cxn ang="0">
                <a:pos x="T2" y="T3"/>
              </a:cxn>
              <a:cxn ang="0">
                <a:pos x="T4" y="T5"/>
              </a:cxn>
              <a:cxn ang="0">
                <a:pos x="T6" y="T7"/>
              </a:cxn>
              <a:cxn ang="0">
                <a:pos x="T8" y="T9"/>
              </a:cxn>
              <a:cxn ang="0">
                <a:pos x="T10" y="T11"/>
              </a:cxn>
            </a:cxnLst>
            <a:rect l="0" t="0" r="r" b="b"/>
            <a:pathLst>
              <a:path w="1777" h="1642">
                <a:moveTo>
                  <a:pt x="1184" y="1642"/>
                </a:moveTo>
                <a:lnTo>
                  <a:pt x="1184" y="1642"/>
                </a:lnTo>
                <a:lnTo>
                  <a:pt x="0" y="0"/>
                </a:lnTo>
                <a:lnTo>
                  <a:pt x="1493" y="52"/>
                </a:lnTo>
                <a:lnTo>
                  <a:pt x="1777" y="465"/>
                </a:lnTo>
                <a:lnTo>
                  <a:pt x="1184" y="1642"/>
                </a:lnTo>
                <a:close/>
              </a:path>
            </a:pathLst>
          </a:custGeom>
          <a:solidFill>
            <a:srgbClr val="245A8C"/>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32" name="Freeform 2523"/>
          <p:cNvSpPr>
            <a:spLocks noChangeAspect="1"/>
          </p:cNvSpPr>
          <p:nvPr userDrawn="1"/>
        </p:nvSpPr>
        <p:spPr bwMode="auto">
          <a:xfrm>
            <a:off x="5598366" y="1671029"/>
            <a:ext cx="1741713" cy="2107870"/>
          </a:xfrm>
          <a:custGeom>
            <a:avLst/>
            <a:gdLst>
              <a:gd name="T0" fmla="*/ 235 w 1230"/>
              <a:gd name="T1" fmla="*/ 1988 h 1988"/>
              <a:gd name="T2" fmla="*/ 235 w 1230"/>
              <a:gd name="T3" fmla="*/ 1988 h 1988"/>
              <a:gd name="T4" fmla="*/ 0 w 1230"/>
              <a:gd name="T5" fmla="*/ 0 h 1988"/>
              <a:gd name="T6" fmla="*/ 408 w 1230"/>
              <a:gd name="T7" fmla="*/ 120 h 1988"/>
              <a:gd name="T8" fmla="*/ 1230 w 1230"/>
              <a:gd name="T9" fmla="*/ 1317 h 1988"/>
              <a:gd name="T10" fmla="*/ 235 w 1230"/>
              <a:gd name="T11" fmla="*/ 1988 h 1988"/>
            </a:gdLst>
            <a:ahLst/>
            <a:cxnLst>
              <a:cxn ang="0">
                <a:pos x="T0" y="T1"/>
              </a:cxn>
              <a:cxn ang="0">
                <a:pos x="T2" y="T3"/>
              </a:cxn>
              <a:cxn ang="0">
                <a:pos x="T4" y="T5"/>
              </a:cxn>
              <a:cxn ang="0">
                <a:pos x="T6" y="T7"/>
              </a:cxn>
              <a:cxn ang="0">
                <a:pos x="T8" y="T9"/>
              </a:cxn>
              <a:cxn ang="0">
                <a:pos x="T10" y="T11"/>
              </a:cxn>
            </a:cxnLst>
            <a:rect l="0" t="0" r="r" b="b"/>
            <a:pathLst>
              <a:path w="1230" h="1988">
                <a:moveTo>
                  <a:pt x="235" y="1988"/>
                </a:moveTo>
                <a:lnTo>
                  <a:pt x="235" y="1988"/>
                </a:lnTo>
                <a:lnTo>
                  <a:pt x="0" y="0"/>
                </a:lnTo>
                <a:lnTo>
                  <a:pt x="408" y="120"/>
                </a:lnTo>
                <a:lnTo>
                  <a:pt x="1230" y="1317"/>
                </a:lnTo>
                <a:lnTo>
                  <a:pt x="235" y="1988"/>
                </a:lnTo>
                <a:close/>
              </a:path>
            </a:pathLst>
          </a:custGeom>
          <a:solidFill>
            <a:srgbClr val="2A6BA6"/>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33" name="Freeform 2524"/>
          <p:cNvSpPr>
            <a:spLocks noChangeAspect="1"/>
          </p:cNvSpPr>
          <p:nvPr userDrawn="1"/>
        </p:nvSpPr>
        <p:spPr bwMode="auto">
          <a:xfrm>
            <a:off x="5598366" y="1475933"/>
            <a:ext cx="576801" cy="322331"/>
          </a:xfrm>
          <a:custGeom>
            <a:avLst/>
            <a:gdLst>
              <a:gd name="T0" fmla="*/ 408 w 408"/>
              <a:gd name="T1" fmla="*/ 303 h 303"/>
              <a:gd name="T2" fmla="*/ 0 w 408"/>
              <a:gd name="T3" fmla="*/ 183 h 303"/>
              <a:gd name="T4" fmla="*/ 200 w 408"/>
              <a:gd name="T5" fmla="*/ 0 h 303"/>
              <a:gd name="T6" fmla="*/ 408 w 408"/>
              <a:gd name="T7" fmla="*/ 303 h 303"/>
            </a:gdLst>
            <a:ahLst/>
            <a:cxnLst>
              <a:cxn ang="0">
                <a:pos x="T0" y="T1"/>
              </a:cxn>
              <a:cxn ang="0">
                <a:pos x="T2" y="T3"/>
              </a:cxn>
              <a:cxn ang="0">
                <a:pos x="T4" y="T5"/>
              </a:cxn>
              <a:cxn ang="0">
                <a:pos x="T6" y="T7"/>
              </a:cxn>
            </a:cxnLst>
            <a:rect l="0" t="0" r="r" b="b"/>
            <a:pathLst>
              <a:path w="408" h="303">
                <a:moveTo>
                  <a:pt x="408" y="303"/>
                </a:moveTo>
                <a:lnTo>
                  <a:pt x="0" y="183"/>
                </a:lnTo>
                <a:lnTo>
                  <a:pt x="200" y="0"/>
                </a:lnTo>
                <a:lnTo>
                  <a:pt x="408" y="303"/>
                </a:lnTo>
                <a:close/>
              </a:path>
            </a:pathLst>
          </a:custGeom>
          <a:solidFill>
            <a:srgbClr val="245A8C"/>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34" name="Freeform 2525"/>
          <p:cNvSpPr>
            <a:spLocks noChangeAspect="1"/>
          </p:cNvSpPr>
          <p:nvPr userDrawn="1"/>
        </p:nvSpPr>
        <p:spPr bwMode="auto">
          <a:xfrm>
            <a:off x="5932002" y="3066378"/>
            <a:ext cx="2109285" cy="767656"/>
          </a:xfrm>
          <a:custGeom>
            <a:avLst/>
            <a:gdLst>
              <a:gd name="T0" fmla="*/ 1493 w 1493"/>
              <a:gd name="T1" fmla="*/ 723 h 723"/>
              <a:gd name="T2" fmla="*/ 0 w 1493"/>
              <a:gd name="T3" fmla="*/ 671 h 723"/>
              <a:gd name="T4" fmla="*/ 995 w 1493"/>
              <a:gd name="T5" fmla="*/ 0 h 723"/>
              <a:gd name="T6" fmla="*/ 1493 w 1493"/>
              <a:gd name="T7" fmla="*/ 723 h 723"/>
            </a:gdLst>
            <a:ahLst/>
            <a:cxnLst>
              <a:cxn ang="0">
                <a:pos x="T0" y="T1"/>
              </a:cxn>
              <a:cxn ang="0">
                <a:pos x="T2" y="T3"/>
              </a:cxn>
              <a:cxn ang="0">
                <a:pos x="T4" y="T5"/>
              </a:cxn>
              <a:cxn ang="0">
                <a:pos x="T6" y="T7"/>
              </a:cxn>
            </a:cxnLst>
            <a:rect l="0" t="0" r="r" b="b"/>
            <a:pathLst>
              <a:path w="1493" h="723">
                <a:moveTo>
                  <a:pt x="1493" y="723"/>
                </a:moveTo>
                <a:lnTo>
                  <a:pt x="0" y="671"/>
                </a:lnTo>
                <a:lnTo>
                  <a:pt x="995" y="0"/>
                </a:lnTo>
                <a:lnTo>
                  <a:pt x="1493" y="723"/>
                </a:lnTo>
                <a:close/>
              </a:path>
            </a:pathLst>
          </a:custGeom>
          <a:solidFill>
            <a:srgbClr val="1E273B"/>
          </a:solidFill>
          <a:ln w="9525">
            <a:noFill/>
            <a:round/>
            <a:headEnd/>
            <a:tailEnd/>
          </a:ln>
        </p:spPr>
        <p:txBody>
          <a:bodyPr vert="horz" wrap="square" lIns="68580" tIns="34290" rIns="68580" bIns="34290" numCol="1" anchor="t" anchorCtr="0" compatLnSpc="1">
            <a:prstTxWarp prst="textNoShape">
              <a:avLst/>
            </a:prstTxWarp>
          </a:bodyPr>
          <a:lstStyle/>
          <a:p>
            <a:endParaRPr lang="en-US" sz="1400" dirty="0">
              <a:latin typeface="+mn-lt"/>
            </a:endParaRPr>
          </a:p>
        </p:txBody>
      </p:sp>
      <p:sp>
        <p:nvSpPr>
          <p:cNvPr id="35" name="Freeform 2526"/>
          <p:cNvSpPr>
            <a:spLocks noChangeAspect="1"/>
          </p:cNvSpPr>
          <p:nvPr userDrawn="1"/>
        </p:nvSpPr>
        <p:spPr bwMode="auto">
          <a:xfrm>
            <a:off x="7605856" y="4270875"/>
            <a:ext cx="2222384" cy="1509862"/>
          </a:xfrm>
          <a:custGeom>
            <a:avLst/>
            <a:gdLst>
              <a:gd name="T0" fmla="*/ 1573 w 1573"/>
              <a:gd name="T1" fmla="*/ 1424 h 1424"/>
              <a:gd name="T2" fmla="*/ 0 w 1573"/>
              <a:gd name="T3" fmla="*/ 1177 h 1424"/>
              <a:gd name="T4" fmla="*/ 593 w 1573"/>
              <a:gd name="T5" fmla="*/ 0 h 1424"/>
              <a:gd name="T6" fmla="*/ 1573 w 1573"/>
              <a:gd name="T7" fmla="*/ 1424 h 1424"/>
            </a:gdLst>
            <a:ahLst/>
            <a:cxnLst>
              <a:cxn ang="0">
                <a:pos x="T0" y="T1"/>
              </a:cxn>
              <a:cxn ang="0">
                <a:pos x="T2" y="T3"/>
              </a:cxn>
              <a:cxn ang="0">
                <a:pos x="T4" y="T5"/>
              </a:cxn>
              <a:cxn ang="0">
                <a:pos x="T6" y="T7"/>
              </a:cxn>
            </a:cxnLst>
            <a:rect l="0" t="0" r="r" b="b"/>
            <a:pathLst>
              <a:path w="1573" h="1424">
                <a:moveTo>
                  <a:pt x="1573" y="1424"/>
                </a:moveTo>
                <a:lnTo>
                  <a:pt x="0" y="1177"/>
                </a:lnTo>
                <a:lnTo>
                  <a:pt x="593" y="0"/>
                </a:lnTo>
                <a:lnTo>
                  <a:pt x="1573" y="1424"/>
                </a:lnTo>
                <a:close/>
              </a:path>
            </a:pathLst>
          </a:custGeom>
          <a:solidFill>
            <a:schemeClr val="accent1">
              <a:lumMod val="5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400" dirty="0">
              <a:latin typeface="+mn-lt"/>
            </a:endParaRPr>
          </a:p>
        </p:txBody>
      </p:sp>
      <p:sp>
        <p:nvSpPr>
          <p:cNvPr id="36" name="Freeform 2527"/>
          <p:cNvSpPr>
            <a:spLocks noChangeAspect="1"/>
          </p:cNvSpPr>
          <p:nvPr userDrawn="1"/>
        </p:nvSpPr>
        <p:spPr bwMode="auto">
          <a:xfrm>
            <a:off x="7605856" y="5517784"/>
            <a:ext cx="2295896" cy="1340214"/>
          </a:xfrm>
          <a:custGeom>
            <a:avLst/>
            <a:gdLst>
              <a:gd name="T0" fmla="*/ 590 w 1623"/>
              <a:gd name="T1" fmla="*/ 1264 h 1264"/>
              <a:gd name="T2" fmla="*/ 550 w 1623"/>
              <a:gd name="T3" fmla="*/ 1264 h 1264"/>
              <a:gd name="T4" fmla="*/ 0 w 1623"/>
              <a:gd name="T5" fmla="*/ 0 h 1264"/>
              <a:gd name="T6" fmla="*/ 1573 w 1623"/>
              <a:gd name="T7" fmla="*/ 247 h 1264"/>
              <a:gd name="T8" fmla="*/ 1623 w 1623"/>
              <a:gd name="T9" fmla="*/ 320 h 1264"/>
              <a:gd name="T10" fmla="*/ 590 w 1623"/>
              <a:gd name="T11" fmla="*/ 1264 h 1264"/>
            </a:gdLst>
            <a:ahLst/>
            <a:cxnLst>
              <a:cxn ang="0">
                <a:pos x="T0" y="T1"/>
              </a:cxn>
              <a:cxn ang="0">
                <a:pos x="T2" y="T3"/>
              </a:cxn>
              <a:cxn ang="0">
                <a:pos x="T4" y="T5"/>
              </a:cxn>
              <a:cxn ang="0">
                <a:pos x="T6" y="T7"/>
              </a:cxn>
              <a:cxn ang="0">
                <a:pos x="T8" y="T9"/>
              </a:cxn>
              <a:cxn ang="0">
                <a:pos x="T10" y="T11"/>
              </a:cxn>
            </a:cxnLst>
            <a:rect l="0" t="0" r="r" b="b"/>
            <a:pathLst>
              <a:path w="1623" h="1264">
                <a:moveTo>
                  <a:pt x="590" y="1264"/>
                </a:moveTo>
                <a:lnTo>
                  <a:pt x="550" y="1264"/>
                </a:lnTo>
                <a:lnTo>
                  <a:pt x="0" y="0"/>
                </a:lnTo>
                <a:lnTo>
                  <a:pt x="1573" y="247"/>
                </a:lnTo>
                <a:lnTo>
                  <a:pt x="1623" y="320"/>
                </a:lnTo>
                <a:lnTo>
                  <a:pt x="590" y="1264"/>
                </a:lnTo>
                <a:close/>
              </a:path>
            </a:pathLst>
          </a:custGeom>
          <a:solidFill>
            <a:srgbClr val="2A6BA6"/>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37" name="Freeform 2528"/>
          <p:cNvSpPr>
            <a:spLocks noChangeAspect="1"/>
          </p:cNvSpPr>
          <p:nvPr userDrawn="1"/>
        </p:nvSpPr>
        <p:spPr bwMode="auto">
          <a:xfrm>
            <a:off x="8437132" y="5857079"/>
            <a:ext cx="2380721" cy="1000920"/>
          </a:xfrm>
          <a:custGeom>
            <a:avLst/>
            <a:gdLst>
              <a:gd name="T0" fmla="*/ 1681 w 1681"/>
              <a:gd name="T1" fmla="*/ 944 h 944"/>
              <a:gd name="T2" fmla="*/ 0 w 1681"/>
              <a:gd name="T3" fmla="*/ 944 h 944"/>
              <a:gd name="T4" fmla="*/ 1033 w 1681"/>
              <a:gd name="T5" fmla="*/ 0 h 944"/>
              <a:gd name="T6" fmla="*/ 1681 w 1681"/>
              <a:gd name="T7" fmla="*/ 944 h 944"/>
            </a:gdLst>
            <a:ahLst/>
            <a:cxnLst>
              <a:cxn ang="0">
                <a:pos x="T0" y="T1"/>
              </a:cxn>
              <a:cxn ang="0">
                <a:pos x="T2" y="T3"/>
              </a:cxn>
              <a:cxn ang="0">
                <a:pos x="T4" y="T5"/>
              </a:cxn>
              <a:cxn ang="0">
                <a:pos x="T6" y="T7"/>
              </a:cxn>
            </a:cxnLst>
            <a:rect l="0" t="0" r="r" b="b"/>
            <a:pathLst>
              <a:path w="1681" h="944">
                <a:moveTo>
                  <a:pt x="1681" y="944"/>
                </a:moveTo>
                <a:lnTo>
                  <a:pt x="0" y="944"/>
                </a:lnTo>
                <a:lnTo>
                  <a:pt x="1033" y="0"/>
                </a:lnTo>
                <a:lnTo>
                  <a:pt x="1681" y="944"/>
                </a:lnTo>
                <a:close/>
              </a:path>
            </a:pathLst>
          </a:custGeom>
          <a:solidFill>
            <a:srgbClr val="245A8C"/>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38" name="Freeform 2529"/>
          <p:cNvSpPr>
            <a:spLocks noChangeAspect="1"/>
          </p:cNvSpPr>
          <p:nvPr userDrawn="1"/>
        </p:nvSpPr>
        <p:spPr bwMode="auto">
          <a:xfrm>
            <a:off x="-1" y="3834033"/>
            <a:ext cx="950025" cy="1403834"/>
          </a:xfrm>
          <a:custGeom>
            <a:avLst/>
            <a:gdLst>
              <a:gd name="T0" fmla="*/ 298 w 672"/>
              <a:gd name="T1" fmla="*/ 1326 h 1326"/>
              <a:gd name="T2" fmla="*/ 298 w 672"/>
              <a:gd name="T3" fmla="*/ 1326 h 1326"/>
              <a:gd name="T4" fmla="*/ 0 w 672"/>
              <a:gd name="T5" fmla="*/ 920 h 1326"/>
              <a:gd name="T6" fmla="*/ 0 w 672"/>
              <a:gd name="T7" fmla="*/ 0 h 1326"/>
              <a:gd name="T8" fmla="*/ 672 w 672"/>
              <a:gd name="T9" fmla="*/ 268 h 1326"/>
              <a:gd name="T10" fmla="*/ 670 w 672"/>
              <a:gd name="T11" fmla="*/ 273 h 1326"/>
              <a:gd name="T12" fmla="*/ 298 w 672"/>
              <a:gd name="T13" fmla="*/ 1326 h 1326"/>
            </a:gdLst>
            <a:ahLst/>
            <a:cxnLst>
              <a:cxn ang="0">
                <a:pos x="T0" y="T1"/>
              </a:cxn>
              <a:cxn ang="0">
                <a:pos x="T2" y="T3"/>
              </a:cxn>
              <a:cxn ang="0">
                <a:pos x="T4" y="T5"/>
              </a:cxn>
              <a:cxn ang="0">
                <a:pos x="T6" y="T7"/>
              </a:cxn>
              <a:cxn ang="0">
                <a:pos x="T8" y="T9"/>
              </a:cxn>
              <a:cxn ang="0">
                <a:pos x="T10" y="T11"/>
              </a:cxn>
              <a:cxn ang="0">
                <a:pos x="T12" y="T13"/>
              </a:cxn>
            </a:cxnLst>
            <a:rect l="0" t="0" r="r" b="b"/>
            <a:pathLst>
              <a:path w="672" h="1326">
                <a:moveTo>
                  <a:pt x="298" y="1326"/>
                </a:moveTo>
                <a:lnTo>
                  <a:pt x="298" y="1326"/>
                </a:lnTo>
                <a:lnTo>
                  <a:pt x="0" y="920"/>
                </a:lnTo>
                <a:lnTo>
                  <a:pt x="0" y="0"/>
                </a:lnTo>
                <a:lnTo>
                  <a:pt x="672" y="268"/>
                </a:lnTo>
                <a:lnTo>
                  <a:pt x="670" y="273"/>
                </a:lnTo>
                <a:lnTo>
                  <a:pt x="298" y="1326"/>
                </a:lnTo>
                <a:close/>
              </a:path>
            </a:pathLst>
          </a:custGeom>
          <a:solidFill>
            <a:srgbClr val="2A6BA6"/>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39" name="Freeform 2530"/>
          <p:cNvSpPr>
            <a:spLocks noChangeAspect="1"/>
          </p:cNvSpPr>
          <p:nvPr userDrawn="1"/>
        </p:nvSpPr>
        <p:spPr bwMode="auto">
          <a:xfrm>
            <a:off x="944369" y="4118193"/>
            <a:ext cx="5657" cy="4243"/>
          </a:xfrm>
          <a:custGeom>
            <a:avLst/>
            <a:gdLst>
              <a:gd name="T0" fmla="*/ 0 w 2"/>
              <a:gd name="T1" fmla="*/ 5 h 5"/>
              <a:gd name="T2" fmla="*/ 0 w 2"/>
              <a:gd name="T3" fmla="*/ 5 h 5"/>
              <a:gd name="T4" fmla="*/ 2 w 2"/>
              <a:gd name="T5" fmla="*/ 0 h 5"/>
              <a:gd name="T6" fmla="*/ 2 w 2"/>
              <a:gd name="T7" fmla="*/ 0 h 5"/>
              <a:gd name="T8" fmla="*/ 0 w 2"/>
              <a:gd name="T9" fmla="*/ 5 h 5"/>
              <a:gd name="T10" fmla="*/ 0 w 2"/>
              <a:gd name="T11" fmla="*/ 5 h 5"/>
            </a:gdLst>
            <a:ahLst/>
            <a:cxnLst>
              <a:cxn ang="0">
                <a:pos x="T0" y="T1"/>
              </a:cxn>
              <a:cxn ang="0">
                <a:pos x="T2" y="T3"/>
              </a:cxn>
              <a:cxn ang="0">
                <a:pos x="T4" y="T5"/>
              </a:cxn>
              <a:cxn ang="0">
                <a:pos x="T6" y="T7"/>
              </a:cxn>
              <a:cxn ang="0">
                <a:pos x="T8" y="T9"/>
              </a:cxn>
              <a:cxn ang="0">
                <a:pos x="T10" y="T11"/>
              </a:cxn>
            </a:cxnLst>
            <a:rect l="0" t="0" r="r" b="b"/>
            <a:pathLst>
              <a:path w="2" h="5">
                <a:moveTo>
                  <a:pt x="0" y="5"/>
                </a:moveTo>
                <a:lnTo>
                  <a:pt x="0" y="5"/>
                </a:lnTo>
                <a:lnTo>
                  <a:pt x="2" y="0"/>
                </a:lnTo>
                <a:lnTo>
                  <a:pt x="2" y="0"/>
                </a:lnTo>
                <a:lnTo>
                  <a:pt x="0" y="5"/>
                </a:lnTo>
                <a:lnTo>
                  <a:pt x="0" y="5"/>
                </a:lnTo>
                <a:close/>
              </a:path>
            </a:pathLst>
          </a:custGeom>
          <a:solidFill>
            <a:srgbClr val="2D3B5A"/>
          </a:solidFill>
          <a:ln w="9525">
            <a:noFill/>
            <a:round/>
            <a:headEnd/>
            <a:tailEnd/>
          </a:ln>
        </p:spPr>
        <p:txBody>
          <a:bodyPr vert="horz" wrap="square" lIns="68580" tIns="34290" rIns="68580" bIns="34290" numCol="1" anchor="t" anchorCtr="0" compatLnSpc="1">
            <a:prstTxWarp prst="textNoShape">
              <a:avLst/>
            </a:prstTxWarp>
          </a:bodyPr>
          <a:lstStyle/>
          <a:p>
            <a:endParaRPr lang="en-US" sz="1400" dirty="0">
              <a:latin typeface="+mn-lt"/>
            </a:endParaRPr>
          </a:p>
        </p:txBody>
      </p:sp>
      <p:sp>
        <p:nvSpPr>
          <p:cNvPr id="40" name="Freeform 2531"/>
          <p:cNvSpPr>
            <a:spLocks noChangeAspect="1"/>
          </p:cNvSpPr>
          <p:nvPr userDrawn="1"/>
        </p:nvSpPr>
        <p:spPr bwMode="auto">
          <a:xfrm>
            <a:off x="-1" y="2464132"/>
            <a:ext cx="1724750" cy="1654062"/>
          </a:xfrm>
          <a:custGeom>
            <a:avLst/>
            <a:gdLst>
              <a:gd name="T0" fmla="*/ 672 w 1221"/>
              <a:gd name="T1" fmla="*/ 1559 h 1559"/>
              <a:gd name="T2" fmla="*/ 0 w 1221"/>
              <a:gd name="T3" fmla="*/ 1291 h 1559"/>
              <a:gd name="T4" fmla="*/ 0 w 1221"/>
              <a:gd name="T5" fmla="*/ 511 h 1559"/>
              <a:gd name="T6" fmla="*/ 1219 w 1221"/>
              <a:gd name="T7" fmla="*/ 0 h 1559"/>
              <a:gd name="T8" fmla="*/ 1221 w 1221"/>
              <a:gd name="T9" fmla="*/ 1 h 1559"/>
              <a:gd name="T10" fmla="*/ 672 w 1221"/>
              <a:gd name="T11" fmla="*/ 1559 h 1559"/>
            </a:gdLst>
            <a:ahLst/>
            <a:cxnLst>
              <a:cxn ang="0">
                <a:pos x="T0" y="T1"/>
              </a:cxn>
              <a:cxn ang="0">
                <a:pos x="T2" y="T3"/>
              </a:cxn>
              <a:cxn ang="0">
                <a:pos x="T4" y="T5"/>
              </a:cxn>
              <a:cxn ang="0">
                <a:pos x="T6" y="T7"/>
              </a:cxn>
              <a:cxn ang="0">
                <a:pos x="T8" y="T9"/>
              </a:cxn>
              <a:cxn ang="0">
                <a:pos x="T10" y="T11"/>
              </a:cxn>
            </a:cxnLst>
            <a:rect l="0" t="0" r="r" b="b"/>
            <a:pathLst>
              <a:path w="1221" h="1559">
                <a:moveTo>
                  <a:pt x="672" y="1559"/>
                </a:moveTo>
                <a:lnTo>
                  <a:pt x="0" y="1291"/>
                </a:lnTo>
                <a:lnTo>
                  <a:pt x="0" y="511"/>
                </a:lnTo>
                <a:lnTo>
                  <a:pt x="1219" y="0"/>
                </a:lnTo>
                <a:lnTo>
                  <a:pt x="1221" y="1"/>
                </a:lnTo>
                <a:lnTo>
                  <a:pt x="672" y="1559"/>
                </a:lnTo>
                <a:close/>
              </a:path>
            </a:pathLst>
          </a:custGeom>
          <a:solidFill>
            <a:srgbClr val="245A8C"/>
          </a:solidFill>
          <a:ln w="9525">
            <a:noFill/>
            <a:round/>
            <a:headEnd/>
            <a:tailEnd/>
          </a:ln>
        </p:spPr>
        <p:txBody>
          <a:bodyPr vert="horz" wrap="square" lIns="68580" tIns="34290" rIns="68580" bIns="34290" numCol="1" anchor="t" anchorCtr="0" compatLnSpc="1">
            <a:prstTxWarp prst="textNoShape">
              <a:avLst/>
            </a:prstTxWarp>
          </a:bodyPr>
          <a:lstStyle/>
          <a:p>
            <a:pPr lvl="0"/>
            <a:endParaRPr lang="en-US" sz="1400" dirty="0">
              <a:latin typeface="+mn-lt"/>
            </a:endParaRPr>
          </a:p>
        </p:txBody>
      </p:sp>
      <p:sp>
        <p:nvSpPr>
          <p:cNvPr id="41" name="Freeform 2532"/>
          <p:cNvSpPr>
            <a:spLocks noChangeAspect="1"/>
          </p:cNvSpPr>
          <p:nvPr userDrawn="1"/>
        </p:nvSpPr>
        <p:spPr bwMode="auto">
          <a:xfrm>
            <a:off x="1719095" y="2464130"/>
            <a:ext cx="5657" cy="0"/>
          </a:xfrm>
          <a:custGeom>
            <a:avLst/>
            <a:gdLst>
              <a:gd name="T0" fmla="*/ 2 w 3"/>
              <a:gd name="T1" fmla="*/ 2 h 2"/>
              <a:gd name="T2" fmla="*/ 0 w 3"/>
              <a:gd name="T3" fmla="*/ 1 h 2"/>
              <a:gd name="T4" fmla="*/ 3 w 3"/>
              <a:gd name="T5" fmla="*/ 0 h 2"/>
              <a:gd name="T6" fmla="*/ 2 w 3"/>
              <a:gd name="T7" fmla="*/ 2 h 2"/>
            </a:gdLst>
            <a:ahLst/>
            <a:cxnLst>
              <a:cxn ang="0">
                <a:pos x="T0" y="T1"/>
              </a:cxn>
              <a:cxn ang="0">
                <a:pos x="T2" y="T3"/>
              </a:cxn>
              <a:cxn ang="0">
                <a:pos x="T4" y="T5"/>
              </a:cxn>
              <a:cxn ang="0">
                <a:pos x="T6" y="T7"/>
              </a:cxn>
            </a:cxnLst>
            <a:rect l="0" t="0" r="r" b="b"/>
            <a:pathLst>
              <a:path w="3" h="2">
                <a:moveTo>
                  <a:pt x="2" y="2"/>
                </a:moveTo>
                <a:lnTo>
                  <a:pt x="0" y="1"/>
                </a:lnTo>
                <a:lnTo>
                  <a:pt x="3" y="0"/>
                </a:lnTo>
                <a:lnTo>
                  <a:pt x="2" y="2"/>
                </a:lnTo>
                <a:close/>
              </a:path>
            </a:pathLst>
          </a:custGeom>
          <a:solidFill>
            <a:srgbClr val="1B2336"/>
          </a:solidFill>
          <a:ln w="9525">
            <a:noFill/>
            <a:round/>
            <a:headEnd/>
            <a:tailEnd/>
          </a:ln>
        </p:spPr>
        <p:txBody>
          <a:bodyPr vert="horz" wrap="square" lIns="68580" tIns="34290" rIns="68580" bIns="34290" numCol="1" anchor="t" anchorCtr="0" compatLnSpc="1">
            <a:prstTxWarp prst="textNoShape">
              <a:avLst/>
            </a:prstTxWarp>
          </a:bodyPr>
          <a:lstStyle/>
          <a:p>
            <a:endParaRPr lang="en-US" sz="1400" dirty="0">
              <a:latin typeface="+mn-lt"/>
            </a:endParaRPr>
          </a:p>
        </p:txBody>
      </p:sp>
      <p:sp>
        <p:nvSpPr>
          <p:cNvPr id="44" name="Title 1"/>
          <p:cNvSpPr txBox="1">
            <a:spLocks noChangeAspect="1"/>
          </p:cNvSpPr>
          <p:nvPr userDrawn="1"/>
        </p:nvSpPr>
        <p:spPr>
          <a:xfrm>
            <a:off x="2" y="2697394"/>
            <a:ext cx="7710308" cy="665868"/>
          </a:xfrm>
          <a:prstGeom prst="rect">
            <a:avLst/>
          </a:prstGeom>
          <a:ln>
            <a:noFill/>
          </a:ln>
        </p:spPr>
        <p:txBody>
          <a:bodyPr lIns="274320" anchor="ctr">
            <a:noAutofit/>
          </a:bodyPr>
          <a:lstStyle>
            <a:lvl1pPr algn="l" defTabSz="914239" rtl="0" eaLnBrk="1" latinLnBrk="0" hangingPunct="1">
              <a:lnSpc>
                <a:spcPct val="85000"/>
              </a:lnSpc>
              <a:spcBef>
                <a:spcPct val="0"/>
              </a:spcBef>
              <a:buNone/>
              <a:defRPr sz="3200" b="1" kern="1200">
                <a:solidFill>
                  <a:srgbClr val="1E273B"/>
                </a:solidFill>
                <a:latin typeface="+mn-lt"/>
                <a:ea typeface="Verdana" panose="020B0604030504040204" pitchFamily="34" charset="0"/>
                <a:cs typeface="Verdana" panose="020B0604030504040204" pitchFamily="34" charset="0"/>
              </a:defRPr>
            </a:lvl1pPr>
          </a:lstStyle>
          <a:p>
            <a:endParaRPr lang="en-US" dirty="0">
              <a:latin typeface="+mn-lt"/>
            </a:endParaRPr>
          </a:p>
        </p:txBody>
      </p:sp>
      <p:grpSp>
        <p:nvGrpSpPr>
          <p:cNvPr id="3" name="Group 2"/>
          <p:cNvGrpSpPr/>
          <p:nvPr userDrawn="1"/>
        </p:nvGrpSpPr>
        <p:grpSpPr>
          <a:xfrm>
            <a:off x="-22968" y="2531989"/>
            <a:ext cx="9124500" cy="1552275"/>
            <a:chOff x="-22968" y="2531989"/>
            <a:chExt cx="9124500" cy="1552275"/>
          </a:xfrm>
          <a:effectLst>
            <a:outerShdw blurRad="50800" dist="38100" dir="5400000" algn="t" rotWithShape="0">
              <a:prstClr val="black">
                <a:alpha val="40000"/>
              </a:prstClr>
            </a:outerShdw>
          </a:effectLst>
        </p:grpSpPr>
        <p:sp>
          <p:nvSpPr>
            <p:cNvPr id="64" name="Isosceles Triangle 63"/>
            <p:cNvSpPr/>
            <p:nvPr userDrawn="1"/>
          </p:nvSpPr>
          <p:spPr>
            <a:xfrm>
              <a:off x="7678990" y="2532664"/>
              <a:ext cx="1422542" cy="1551600"/>
            </a:xfrm>
            <a:prstGeom prst="triangle">
              <a:avLst>
                <a:gd name="adj" fmla="val 0"/>
              </a:avLst>
            </a:prstGeom>
            <a:solidFill>
              <a:srgbClr val="F0F0F0"/>
            </a:solidFill>
            <a:ln w="28575">
              <a:noFill/>
            </a:ln>
          </p:spPr>
          <p:txBody>
            <a:bodyPr wrap="square" rtlCol="0" anchor="ctr">
              <a:noAutofit/>
            </a:bodyPr>
            <a:lstStyle/>
            <a:p>
              <a:pPr algn="ctr"/>
              <a:endParaRPr lang="it-IT" sz="1400" dirty="0">
                <a:solidFill>
                  <a:schemeClr val="tx2"/>
                </a:solidFill>
              </a:endParaRPr>
            </a:p>
          </p:txBody>
        </p:sp>
        <p:sp>
          <p:nvSpPr>
            <p:cNvPr id="7177" name="Rectangle 7176"/>
            <p:cNvSpPr/>
            <p:nvPr userDrawn="1"/>
          </p:nvSpPr>
          <p:spPr>
            <a:xfrm>
              <a:off x="-22968" y="2531989"/>
              <a:ext cx="7710311" cy="1552275"/>
            </a:xfrm>
            <a:prstGeom prst="rect">
              <a:avLst/>
            </a:prstGeom>
            <a:solidFill>
              <a:srgbClr val="F0F0F0"/>
            </a:solidFill>
            <a:ln w="28575">
              <a:noFill/>
            </a:ln>
          </p:spPr>
          <p:txBody>
            <a:bodyPr wrap="square" rtlCol="0" anchor="ctr">
              <a:noAutofit/>
            </a:bodyPr>
            <a:lstStyle/>
            <a:p>
              <a:pPr algn="ctr"/>
              <a:endParaRPr lang="it-IT" sz="1400" dirty="0">
                <a:solidFill>
                  <a:schemeClr val="tx2"/>
                </a:solidFill>
              </a:endParaRPr>
            </a:p>
          </p:txBody>
        </p:sp>
      </p:grpSp>
      <p:sp>
        <p:nvSpPr>
          <p:cNvPr id="4" name="Title 3"/>
          <p:cNvSpPr>
            <a:spLocks noGrp="1"/>
          </p:cNvSpPr>
          <p:nvPr userDrawn="1">
            <p:ph type="title"/>
          </p:nvPr>
        </p:nvSpPr>
        <p:spPr>
          <a:xfrm>
            <a:off x="142241" y="2537760"/>
            <a:ext cx="7721142" cy="774604"/>
          </a:xfrm>
          <a:prstGeom prst="rect">
            <a:avLst/>
          </a:prstGeom>
        </p:spPr>
        <p:txBody>
          <a:bodyPr/>
          <a:lstStyle>
            <a:lvl1pPr>
              <a:defRPr>
                <a:solidFill>
                  <a:schemeClr val="tx1"/>
                </a:solidFill>
                <a:latin typeface="+mn-lt"/>
              </a:defRPr>
            </a:lvl1pPr>
          </a:lstStyle>
          <a:p>
            <a:r>
              <a:rPr lang="en-US" dirty="0"/>
              <a:t>Click to edit Master title style</a:t>
            </a:r>
          </a:p>
        </p:txBody>
      </p:sp>
      <p:sp>
        <p:nvSpPr>
          <p:cNvPr id="7169" name="Text Placeholder 7168"/>
          <p:cNvSpPr>
            <a:spLocks noGrp="1"/>
          </p:cNvSpPr>
          <p:nvPr userDrawn="1">
            <p:ph type="body" sz="quarter" idx="10"/>
          </p:nvPr>
        </p:nvSpPr>
        <p:spPr>
          <a:xfrm>
            <a:off x="142240" y="3307229"/>
            <a:ext cx="8493760" cy="772686"/>
          </a:xfrm>
          <a:prstGeom prst="rect">
            <a:avLst/>
          </a:prstGeom>
          <a:ln>
            <a:noFill/>
          </a:ln>
        </p:spPr>
        <p:txBody>
          <a:bodyPr/>
          <a:lstStyle>
            <a:lvl1pPr marL="0" indent="0">
              <a:buNone/>
              <a:defRPr sz="2400">
                <a:solidFill>
                  <a:schemeClr val="tx1"/>
                </a:solidFill>
                <a:latin typeface="+mn-lt"/>
              </a:defRPr>
            </a:lvl1pPr>
          </a:lstStyle>
          <a:p>
            <a:pPr lvl="0"/>
            <a:r>
              <a:rPr lang="en-US" dirty="0"/>
              <a:t>Click to edit Master text styles</a:t>
            </a:r>
          </a:p>
        </p:txBody>
      </p:sp>
      <p:sp>
        <p:nvSpPr>
          <p:cNvPr id="52" name="Rectangle 51"/>
          <p:cNvSpPr/>
          <p:nvPr userDrawn="1"/>
        </p:nvSpPr>
        <p:spPr>
          <a:xfrm>
            <a:off x="10629147" y="-2696"/>
            <a:ext cx="1065212" cy="1478629"/>
          </a:xfrm>
          <a:prstGeom prst="rect">
            <a:avLst/>
          </a:prstGeom>
          <a:solidFill>
            <a:srgbClr val="007DB3"/>
          </a:solidFill>
          <a:ln w="28575">
            <a:noFill/>
          </a:ln>
          <a:effectLst>
            <a:outerShdw blurRad="50800" dist="38100" dir="5400000" algn="t" rotWithShape="0">
              <a:prstClr val="black">
                <a:alpha val="40000"/>
              </a:prstClr>
            </a:outerShdw>
          </a:effectLst>
        </p:spPr>
        <p:txBody>
          <a:bodyPr wrap="square" rtlCol="0" anchor="ctr">
            <a:noAutofit/>
          </a:bodyPr>
          <a:lstStyle/>
          <a:p>
            <a:pPr algn="ctr"/>
            <a:endParaRPr lang="en-US" sz="1400" dirty="0">
              <a:solidFill>
                <a:schemeClr val="tx2"/>
              </a:solidFill>
              <a:latin typeface="+mn-lt"/>
            </a:endParaRPr>
          </a:p>
        </p:txBody>
      </p:sp>
      <p:pic>
        <p:nvPicPr>
          <p:cNvPr id="53" name="Picture 2" descr="https://www.baicr.it/wp-content/uploads/2017/06/og-logo-inps.png"/>
          <p:cNvPicPr>
            <a:picLocks noChangeAspect="1" noChangeArrowheads="1"/>
          </p:cNvPicPr>
          <p:nvPr userDrawn="1"/>
        </p:nvPicPr>
        <p:blipFill rotWithShape="1">
          <a:blip r:embed="rId3" cstate="print">
            <a:clrChange>
              <a:clrFrom>
                <a:srgbClr val="1687BF"/>
              </a:clrFrom>
              <a:clrTo>
                <a:srgbClr val="1687BF">
                  <a:alpha val="0"/>
                </a:srgbClr>
              </a:clrTo>
            </a:clrChange>
            <a:extLst>
              <a:ext uri="{28A0092B-C50C-407E-A947-70E740481C1C}">
                <a14:useLocalDpi xmlns:a14="http://schemas.microsoft.com/office/drawing/2010/main" val="0"/>
              </a:ext>
            </a:extLst>
          </a:blip>
          <a:srcRect l="17704" r="17743"/>
          <a:stretch/>
        </p:blipFill>
        <p:spPr bwMode="auto">
          <a:xfrm>
            <a:off x="10763288" y="107826"/>
            <a:ext cx="796929" cy="12345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2297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8F90BF87-B715-D24B-9832-44BD69510943}"/>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7" name="Immagine 6">
            <a:extLst>
              <a:ext uri="{FF2B5EF4-FFF2-40B4-BE49-F238E27FC236}">
                <a16:creationId xmlns:a16="http://schemas.microsoft.com/office/drawing/2014/main" id="{4D7B7942-FB14-BC46-A96D-4526CE5D19DA}"/>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9" name="Segnaposto data 4">
            <a:extLst>
              <a:ext uri="{FF2B5EF4-FFF2-40B4-BE49-F238E27FC236}">
                <a16:creationId xmlns:a16="http://schemas.microsoft.com/office/drawing/2014/main" id="{1D463063-3CCD-514C-8EE3-8FFD0DA0DA91}"/>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09/02/2022</a:t>
            </a:fld>
            <a:endParaRPr lang="it-IT" dirty="0"/>
          </a:p>
        </p:txBody>
      </p:sp>
      <p:sp>
        <p:nvSpPr>
          <p:cNvPr id="10" name="Segnaposto piè di pagina 5">
            <a:extLst>
              <a:ext uri="{FF2B5EF4-FFF2-40B4-BE49-F238E27FC236}">
                <a16:creationId xmlns:a16="http://schemas.microsoft.com/office/drawing/2014/main" id="{38B10A8C-5972-B549-A84F-E437B1DE3769}"/>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11" name="Segnaposto numero diapositiva 6">
            <a:extLst>
              <a:ext uri="{FF2B5EF4-FFF2-40B4-BE49-F238E27FC236}">
                <a16:creationId xmlns:a16="http://schemas.microsoft.com/office/drawing/2014/main" id="{74112D47-E7C0-A749-B46F-1C09AB6ED3E9}"/>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dirty="0"/>
          </a:p>
        </p:txBody>
      </p:sp>
      <p:sp>
        <p:nvSpPr>
          <p:cNvPr id="12" name="Titolo 1">
            <a:extLst>
              <a:ext uri="{FF2B5EF4-FFF2-40B4-BE49-F238E27FC236}">
                <a16:creationId xmlns:a16="http://schemas.microsoft.com/office/drawing/2014/main" id="{5A3968D5-EE06-8141-84EB-44EDECCE818C}"/>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endParaRPr lang="it-IT" dirty="0"/>
          </a:p>
        </p:txBody>
      </p:sp>
    </p:spTree>
    <p:extLst>
      <p:ext uri="{BB962C8B-B14F-4D97-AF65-F5344CB8AC3E}">
        <p14:creationId xmlns:p14="http://schemas.microsoft.com/office/powerpoint/2010/main" val="189101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90CD04E2-2BCB-B04B-8AE5-3BEDAC7BF84D}"/>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8" name="Immagine 7">
            <a:extLst>
              <a:ext uri="{FF2B5EF4-FFF2-40B4-BE49-F238E27FC236}">
                <a16:creationId xmlns:a16="http://schemas.microsoft.com/office/drawing/2014/main" id="{0B5E3AC0-1FD3-484B-9E61-4399F9AEB133}"/>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3" name="Segnaposto contenuto 2">
            <a:extLst>
              <a:ext uri="{FF2B5EF4-FFF2-40B4-BE49-F238E27FC236}">
                <a16:creationId xmlns:a16="http://schemas.microsoft.com/office/drawing/2014/main" id="{F54921A2-BD8C-F949-A689-7488F22E61FC}"/>
              </a:ext>
            </a:extLst>
          </p:cNvPr>
          <p:cNvSpPr>
            <a:spLocks noGrp="1"/>
          </p:cNvSpPr>
          <p:nvPr>
            <p:ph idx="1"/>
          </p:nvPr>
        </p:nvSpPr>
        <p:spPr>
          <a:xfrm>
            <a:off x="838200" y="1981199"/>
            <a:ext cx="10515600" cy="4195763"/>
          </a:xfrm>
        </p:spPr>
        <p:txBody>
          <a:bodyPr/>
          <a:lstStyle/>
          <a:p>
            <a:pPr lvl="0"/>
            <a:r>
              <a:rPr lang="it-IT"/>
              <a:t>Modifica gli stili del testo dello schema</a:t>
            </a:r>
          </a:p>
        </p:txBody>
      </p:sp>
      <p:sp>
        <p:nvSpPr>
          <p:cNvPr id="4" name="Segnaposto data 3">
            <a:extLst>
              <a:ext uri="{FF2B5EF4-FFF2-40B4-BE49-F238E27FC236}">
                <a16:creationId xmlns:a16="http://schemas.microsoft.com/office/drawing/2014/main" id="{1F2FB386-9D59-134F-87EE-713AAA1DD0F5}"/>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34B4D242-6B28-2942-BA46-7A60C0146BA3}" type="datetime1">
              <a:rPr lang="it-IT" smtClean="0"/>
              <a:pPr/>
              <a:t>09/02/2022</a:t>
            </a:fld>
            <a:endParaRPr lang="it-IT" dirty="0"/>
          </a:p>
        </p:txBody>
      </p:sp>
      <p:sp>
        <p:nvSpPr>
          <p:cNvPr id="5" name="Segnaposto piè di pagina 4">
            <a:extLst>
              <a:ext uri="{FF2B5EF4-FFF2-40B4-BE49-F238E27FC236}">
                <a16:creationId xmlns:a16="http://schemas.microsoft.com/office/drawing/2014/main" id="{AC3C63F7-7A3B-AF45-B13C-D5EC32084FCB}"/>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6" name="Segnaposto numero diapositiva 5">
            <a:extLst>
              <a:ext uri="{FF2B5EF4-FFF2-40B4-BE49-F238E27FC236}">
                <a16:creationId xmlns:a16="http://schemas.microsoft.com/office/drawing/2014/main" id="{DE451CBA-A27A-724E-9E83-4DA2A11AD557}"/>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0" name="Titolo 1">
            <a:extLst>
              <a:ext uri="{FF2B5EF4-FFF2-40B4-BE49-F238E27FC236}">
                <a16:creationId xmlns:a16="http://schemas.microsoft.com/office/drawing/2014/main" id="{9C20C73D-13F0-3A4E-BC99-1279F3B2544D}"/>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endParaRPr lang="it-IT" dirty="0"/>
          </a:p>
        </p:txBody>
      </p:sp>
    </p:spTree>
    <p:extLst>
      <p:ext uri="{BB962C8B-B14F-4D97-AF65-F5344CB8AC3E}">
        <p14:creationId xmlns:p14="http://schemas.microsoft.com/office/powerpoint/2010/main" val="1837356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1793FD53-CF40-5145-95C9-66C40E3BF771}"/>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8" name="Immagine 7">
            <a:extLst>
              <a:ext uri="{FF2B5EF4-FFF2-40B4-BE49-F238E27FC236}">
                <a16:creationId xmlns:a16="http://schemas.microsoft.com/office/drawing/2014/main" id="{3525FF86-0899-2D48-9028-866493CE15DA}"/>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10" name="Segnaposto data 4">
            <a:extLst>
              <a:ext uri="{FF2B5EF4-FFF2-40B4-BE49-F238E27FC236}">
                <a16:creationId xmlns:a16="http://schemas.microsoft.com/office/drawing/2014/main" id="{AC8D58A9-385A-5943-9805-D9B1B9060C62}"/>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09/02/2022</a:t>
            </a:fld>
            <a:endParaRPr lang="it-IT" dirty="0"/>
          </a:p>
        </p:txBody>
      </p:sp>
      <p:sp>
        <p:nvSpPr>
          <p:cNvPr id="11" name="Segnaposto piè di pagina 5">
            <a:extLst>
              <a:ext uri="{FF2B5EF4-FFF2-40B4-BE49-F238E27FC236}">
                <a16:creationId xmlns:a16="http://schemas.microsoft.com/office/drawing/2014/main" id="{3A8B3191-D192-B647-907E-87F82855E211}"/>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12" name="Segnaposto numero diapositiva 6">
            <a:extLst>
              <a:ext uri="{FF2B5EF4-FFF2-40B4-BE49-F238E27FC236}">
                <a16:creationId xmlns:a16="http://schemas.microsoft.com/office/drawing/2014/main" id="{2C740F00-A37F-7C47-BA51-463EEC67B47A}"/>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dirty="0"/>
          </a:p>
        </p:txBody>
      </p:sp>
      <p:sp>
        <p:nvSpPr>
          <p:cNvPr id="18" name="Titolo 1">
            <a:extLst>
              <a:ext uri="{FF2B5EF4-FFF2-40B4-BE49-F238E27FC236}">
                <a16:creationId xmlns:a16="http://schemas.microsoft.com/office/drawing/2014/main" id="{6F12EFDA-FE99-2A41-A92B-346779C2698C}"/>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endParaRPr lang="it-IT" dirty="0"/>
          </a:p>
        </p:txBody>
      </p:sp>
    </p:spTree>
    <p:extLst>
      <p:ext uri="{BB962C8B-B14F-4D97-AF65-F5344CB8AC3E}">
        <p14:creationId xmlns:p14="http://schemas.microsoft.com/office/powerpoint/2010/main" val="3633216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0DB7D30D-6955-7D41-91A4-2E42A69C2535}"/>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9" name="Immagine 8">
            <a:extLst>
              <a:ext uri="{FF2B5EF4-FFF2-40B4-BE49-F238E27FC236}">
                <a16:creationId xmlns:a16="http://schemas.microsoft.com/office/drawing/2014/main" id="{D2022678-3BD4-AC47-947F-ECF26852E0F1}"/>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3" name="Segnaposto contenuto 2">
            <a:extLst>
              <a:ext uri="{FF2B5EF4-FFF2-40B4-BE49-F238E27FC236}">
                <a16:creationId xmlns:a16="http://schemas.microsoft.com/office/drawing/2014/main" id="{CEBCCA6F-A58C-614C-A503-62299087B71D}"/>
              </a:ext>
            </a:extLst>
          </p:cNvPr>
          <p:cNvSpPr>
            <a:spLocks noGrp="1"/>
          </p:cNvSpPr>
          <p:nvPr>
            <p:ph sz="half" idx="1"/>
          </p:nvPr>
        </p:nvSpPr>
        <p:spPr>
          <a:xfrm>
            <a:off x="838200" y="1825625"/>
            <a:ext cx="5181600" cy="4351338"/>
          </a:xfrm>
        </p:spPr>
        <p:txBody>
          <a:bodyPr/>
          <a:lstStyle/>
          <a:p>
            <a:pPr lvl="0"/>
            <a:r>
              <a:rPr lang="it-IT"/>
              <a:t>Modifica gli stili del testo dello schema</a:t>
            </a:r>
          </a:p>
        </p:txBody>
      </p:sp>
      <p:sp>
        <p:nvSpPr>
          <p:cNvPr id="4" name="Segnaposto contenuto 3">
            <a:extLst>
              <a:ext uri="{FF2B5EF4-FFF2-40B4-BE49-F238E27FC236}">
                <a16:creationId xmlns:a16="http://schemas.microsoft.com/office/drawing/2014/main" id="{52945A86-E915-964C-AC8D-43DB06AB18D5}"/>
              </a:ext>
            </a:extLst>
          </p:cNvPr>
          <p:cNvSpPr>
            <a:spLocks noGrp="1"/>
          </p:cNvSpPr>
          <p:nvPr>
            <p:ph sz="half" idx="2"/>
          </p:nvPr>
        </p:nvSpPr>
        <p:spPr>
          <a:xfrm>
            <a:off x="6172200" y="1825625"/>
            <a:ext cx="5181600" cy="4351338"/>
          </a:xfrm>
        </p:spPr>
        <p:txBody>
          <a:bodyPr/>
          <a:lstStyle/>
          <a:p>
            <a:pPr lvl="0"/>
            <a:r>
              <a:rPr lang="it-IT"/>
              <a:t>Modifica gli stili del testo dello schema</a:t>
            </a:r>
          </a:p>
        </p:txBody>
      </p:sp>
      <p:sp>
        <p:nvSpPr>
          <p:cNvPr id="11" name="Segnaposto data 4">
            <a:extLst>
              <a:ext uri="{FF2B5EF4-FFF2-40B4-BE49-F238E27FC236}">
                <a16:creationId xmlns:a16="http://schemas.microsoft.com/office/drawing/2014/main" id="{6C85B609-225A-4244-A6B4-E7C7B0341980}"/>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09/02/2022</a:t>
            </a:fld>
            <a:endParaRPr lang="it-IT" dirty="0"/>
          </a:p>
        </p:txBody>
      </p:sp>
      <p:sp>
        <p:nvSpPr>
          <p:cNvPr id="12" name="Segnaposto piè di pagina 5">
            <a:extLst>
              <a:ext uri="{FF2B5EF4-FFF2-40B4-BE49-F238E27FC236}">
                <a16:creationId xmlns:a16="http://schemas.microsoft.com/office/drawing/2014/main" id="{194E8DE8-B79C-2945-8375-A822EC4F448D}"/>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13" name="Segnaposto numero diapositiva 6">
            <a:extLst>
              <a:ext uri="{FF2B5EF4-FFF2-40B4-BE49-F238E27FC236}">
                <a16:creationId xmlns:a16="http://schemas.microsoft.com/office/drawing/2014/main" id="{BA6FF12E-AEFE-944E-84E9-ECD5D6E0A464}"/>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dirty="0"/>
          </a:p>
        </p:txBody>
      </p:sp>
      <p:sp>
        <p:nvSpPr>
          <p:cNvPr id="14" name="Titolo 1">
            <a:extLst>
              <a:ext uri="{FF2B5EF4-FFF2-40B4-BE49-F238E27FC236}">
                <a16:creationId xmlns:a16="http://schemas.microsoft.com/office/drawing/2014/main" id="{1C65656B-0F24-B94C-9618-C11713D37E4A}"/>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endParaRPr lang="it-IT" dirty="0"/>
          </a:p>
        </p:txBody>
      </p:sp>
    </p:spTree>
    <p:extLst>
      <p:ext uri="{BB962C8B-B14F-4D97-AF65-F5344CB8AC3E}">
        <p14:creationId xmlns:p14="http://schemas.microsoft.com/office/powerpoint/2010/main" val="354868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3F8E0840-25C1-594B-AD82-865D467A2388}"/>
              </a:ext>
            </a:extLst>
          </p:cNvPr>
          <p:cNvSpPr>
            <a:spLocks noGrp="1"/>
          </p:cNvSpPr>
          <p:nvPr>
            <p:ph sz="half" idx="2"/>
          </p:nvPr>
        </p:nvSpPr>
        <p:spPr>
          <a:xfrm>
            <a:off x="839788" y="2505075"/>
            <a:ext cx="5157787" cy="3684588"/>
          </a:xfrm>
        </p:spPr>
        <p:txBody>
          <a:bodyPr/>
          <a:lstStyle/>
          <a:p>
            <a:pPr lvl="0"/>
            <a:r>
              <a:rPr lang="it-IT"/>
              <a:t>Modifica gli stili del testo dello schema</a:t>
            </a:r>
          </a:p>
        </p:txBody>
      </p:sp>
      <p:sp>
        <p:nvSpPr>
          <p:cNvPr id="6" name="Segnaposto contenuto 5">
            <a:extLst>
              <a:ext uri="{FF2B5EF4-FFF2-40B4-BE49-F238E27FC236}">
                <a16:creationId xmlns:a16="http://schemas.microsoft.com/office/drawing/2014/main" id="{ABD459A0-FEDF-1340-93DB-17D470C29F15}"/>
              </a:ext>
            </a:extLst>
          </p:cNvPr>
          <p:cNvSpPr>
            <a:spLocks noGrp="1"/>
          </p:cNvSpPr>
          <p:nvPr>
            <p:ph sz="quarter" idx="4"/>
          </p:nvPr>
        </p:nvSpPr>
        <p:spPr>
          <a:xfrm>
            <a:off x="6172200" y="2505075"/>
            <a:ext cx="5183188" cy="3684588"/>
          </a:xfrm>
        </p:spPr>
        <p:txBody>
          <a:bodyPr/>
          <a:lstStyle/>
          <a:p>
            <a:pPr lvl="0"/>
            <a:r>
              <a:rPr lang="it-IT"/>
              <a:t>Modifica gli stili del testo dello schema</a:t>
            </a:r>
          </a:p>
        </p:txBody>
      </p:sp>
      <p:sp>
        <p:nvSpPr>
          <p:cNvPr id="7" name="Segnaposto data 6">
            <a:extLst>
              <a:ext uri="{FF2B5EF4-FFF2-40B4-BE49-F238E27FC236}">
                <a16:creationId xmlns:a16="http://schemas.microsoft.com/office/drawing/2014/main" id="{D852BFD8-D410-334C-B496-B03988C84A9D}"/>
              </a:ext>
            </a:extLst>
          </p:cNvPr>
          <p:cNvSpPr>
            <a:spLocks noGrp="1"/>
          </p:cNvSpPr>
          <p:nvPr>
            <p:ph type="dt" sz="half" idx="10"/>
          </p:nvPr>
        </p:nvSpPr>
        <p:spPr/>
        <p:txBody>
          <a:bodyPr/>
          <a:lstStyle/>
          <a:p>
            <a:fld id="{524685FC-FAF2-644E-A505-1DE6EA4F9AB7}" type="datetime1">
              <a:rPr lang="it-IT" smtClean="0"/>
              <a:t>09/02/2022</a:t>
            </a:fld>
            <a:endParaRPr lang="it-IT"/>
          </a:p>
        </p:txBody>
      </p:sp>
      <p:sp>
        <p:nvSpPr>
          <p:cNvPr id="8" name="Segnaposto piè di pagina 7">
            <a:extLst>
              <a:ext uri="{FF2B5EF4-FFF2-40B4-BE49-F238E27FC236}">
                <a16:creationId xmlns:a16="http://schemas.microsoft.com/office/drawing/2014/main" id="{FD5AD4E1-ACC6-F747-A3FB-C6CEEF5E8AC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7C58421-BBB2-ED4C-A167-F67BC3D2E3F6}"/>
              </a:ext>
            </a:extLst>
          </p:cNvPr>
          <p:cNvSpPr>
            <a:spLocks noGrp="1"/>
          </p:cNvSpPr>
          <p:nvPr>
            <p:ph type="sldNum" sz="quarter" idx="12"/>
          </p:nvPr>
        </p:nvSpPr>
        <p:spPr/>
        <p:txBody>
          <a:bodyPr/>
          <a:lstStyle/>
          <a:p>
            <a:fld id="{10AFF00E-9DC3-7240-8851-04147A744FC9}" type="slidenum">
              <a:rPr lang="it-IT" smtClean="0"/>
              <a:t>‹N›</a:t>
            </a:fld>
            <a:endParaRPr lang="it-IT"/>
          </a:p>
        </p:txBody>
      </p:sp>
    </p:spTree>
    <p:extLst>
      <p:ext uri="{BB962C8B-B14F-4D97-AF65-F5344CB8AC3E}">
        <p14:creationId xmlns:p14="http://schemas.microsoft.com/office/powerpoint/2010/main" val="401785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5FB4BF26-22B7-8449-8C2A-4DAB5A4A877D}"/>
              </a:ext>
            </a:extLst>
          </p:cNvPr>
          <p:cNvPicPr>
            <a:picLocks noChangeAspect="1"/>
          </p:cNvPicPr>
          <p:nvPr userDrawn="1"/>
        </p:nvPicPr>
        <p:blipFill>
          <a:blip r:embed="rId2"/>
          <a:stretch>
            <a:fillRect/>
          </a:stretch>
        </p:blipFill>
        <p:spPr>
          <a:xfrm>
            <a:off x="0" y="-5953"/>
            <a:ext cx="12370760" cy="6970633"/>
          </a:xfrm>
          <a:prstGeom prst="rect">
            <a:avLst/>
          </a:prstGeom>
        </p:spPr>
      </p:pic>
      <p:sp>
        <p:nvSpPr>
          <p:cNvPr id="2" name="Titolo 1">
            <a:extLst>
              <a:ext uri="{FF2B5EF4-FFF2-40B4-BE49-F238E27FC236}">
                <a16:creationId xmlns:a16="http://schemas.microsoft.com/office/drawing/2014/main" id="{474DED1C-401D-D040-9A15-7A7D4946ED35}"/>
              </a:ext>
            </a:extLst>
          </p:cNvPr>
          <p:cNvSpPr>
            <a:spLocks noGrp="1"/>
          </p:cNvSpPr>
          <p:nvPr>
            <p:ph type="title"/>
          </p:nvPr>
        </p:nvSpPr>
        <p:spPr>
          <a:xfrm>
            <a:off x="2552700" y="3299618"/>
            <a:ext cx="7086600" cy="1325563"/>
          </a:xfrm>
          <a:ln>
            <a:solidFill>
              <a:schemeClr val="bg1"/>
            </a:solidFill>
          </a:ln>
        </p:spPr>
        <p:txBody>
          <a:bodyPr/>
          <a:lstStyle>
            <a:lvl1pPr algn="ctr">
              <a:defRPr b="0">
                <a:solidFill>
                  <a:schemeClr val="bg1"/>
                </a:solidFill>
                <a:latin typeface="+mn-lt"/>
              </a:defRPr>
            </a:lvl1pPr>
          </a:lstStyle>
          <a:p>
            <a:r>
              <a:rPr lang="it-IT"/>
              <a:t>Fare clic per modificare lo stile del titolo dello schema</a:t>
            </a:r>
            <a:endParaRPr lang="it-IT" dirty="0"/>
          </a:p>
        </p:txBody>
      </p:sp>
      <p:sp>
        <p:nvSpPr>
          <p:cNvPr id="3" name="Segnaposto data 2">
            <a:extLst>
              <a:ext uri="{FF2B5EF4-FFF2-40B4-BE49-F238E27FC236}">
                <a16:creationId xmlns:a16="http://schemas.microsoft.com/office/drawing/2014/main" id="{FA20F820-DE29-2849-A1AE-C7388DF428D5}"/>
              </a:ext>
            </a:extLst>
          </p:cNvPr>
          <p:cNvSpPr>
            <a:spLocks noGrp="1"/>
          </p:cNvSpPr>
          <p:nvPr>
            <p:ph type="dt" sz="half" idx="10"/>
          </p:nvPr>
        </p:nvSpPr>
        <p:spPr/>
        <p:txBody>
          <a:bodyPr/>
          <a:lstStyle>
            <a:lvl1pPr>
              <a:defRPr>
                <a:solidFill>
                  <a:schemeClr val="bg1"/>
                </a:solidFill>
              </a:defRPr>
            </a:lvl1pPr>
          </a:lstStyle>
          <a:p>
            <a:fld id="{0B4C7A02-0FB4-F54A-96B5-9C3B48F2C267}" type="datetime1">
              <a:rPr lang="it-IT" smtClean="0"/>
              <a:t>09/02/2022</a:t>
            </a:fld>
            <a:endParaRPr lang="it-IT" dirty="0"/>
          </a:p>
        </p:txBody>
      </p:sp>
      <p:sp>
        <p:nvSpPr>
          <p:cNvPr id="4" name="Segnaposto piè di pagina 3">
            <a:extLst>
              <a:ext uri="{FF2B5EF4-FFF2-40B4-BE49-F238E27FC236}">
                <a16:creationId xmlns:a16="http://schemas.microsoft.com/office/drawing/2014/main" id="{6DF758F4-0DB7-D343-8756-19FA84251A5D}"/>
              </a:ext>
            </a:extLst>
          </p:cNvPr>
          <p:cNvSpPr>
            <a:spLocks noGrp="1"/>
          </p:cNvSpPr>
          <p:nvPr>
            <p:ph type="ftr" sz="quarter" idx="11"/>
          </p:nvPr>
        </p:nvSpPr>
        <p:spPr/>
        <p:txBody>
          <a:bodyPr/>
          <a:lstStyle>
            <a:lvl1pPr>
              <a:defRPr>
                <a:solidFill>
                  <a:schemeClr val="bg1"/>
                </a:solidFill>
              </a:defRPr>
            </a:lvl1pPr>
          </a:lstStyle>
          <a:p>
            <a:endParaRPr lang="it-IT" dirty="0"/>
          </a:p>
        </p:txBody>
      </p:sp>
      <p:sp>
        <p:nvSpPr>
          <p:cNvPr id="5" name="Segnaposto numero diapositiva 4">
            <a:extLst>
              <a:ext uri="{FF2B5EF4-FFF2-40B4-BE49-F238E27FC236}">
                <a16:creationId xmlns:a16="http://schemas.microsoft.com/office/drawing/2014/main" id="{A0C6F60F-D52E-644F-94B8-6EB08E7A8BC1}"/>
              </a:ext>
            </a:extLst>
          </p:cNvPr>
          <p:cNvSpPr>
            <a:spLocks noGrp="1"/>
          </p:cNvSpPr>
          <p:nvPr>
            <p:ph type="sldNum" sz="quarter" idx="12"/>
          </p:nvPr>
        </p:nvSpPr>
        <p:spPr/>
        <p:txBody>
          <a:bodyPr/>
          <a:lstStyle>
            <a:lvl1pPr>
              <a:defRPr>
                <a:solidFill>
                  <a:schemeClr val="bg1"/>
                </a:solidFill>
              </a:defRPr>
            </a:lvl1pPr>
          </a:lstStyle>
          <a:p>
            <a:fld id="{10AFF00E-9DC3-7240-8851-04147A744FC9}" type="slidenum">
              <a:rPr lang="it-IT" smtClean="0"/>
              <a:pPr/>
              <a:t>‹N›</a:t>
            </a:fld>
            <a:endParaRPr lang="it-IT" dirty="0"/>
          </a:p>
        </p:txBody>
      </p:sp>
      <p:pic>
        <p:nvPicPr>
          <p:cNvPr id="8" name="Immagine 7">
            <a:extLst>
              <a:ext uri="{FF2B5EF4-FFF2-40B4-BE49-F238E27FC236}">
                <a16:creationId xmlns:a16="http://schemas.microsoft.com/office/drawing/2014/main" id="{44A98379-E07C-C74F-AF3A-74F142202573}"/>
              </a:ext>
            </a:extLst>
          </p:cNvPr>
          <p:cNvPicPr>
            <a:picLocks noChangeAspect="1"/>
          </p:cNvPicPr>
          <p:nvPr userDrawn="1"/>
        </p:nvPicPr>
        <p:blipFill>
          <a:blip r:embed="rId3"/>
          <a:stretch>
            <a:fillRect/>
          </a:stretch>
        </p:blipFill>
        <p:spPr>
          <a:xfrm>
            <a:off x="5441768" y="634683"/>
            <a:ext cx="1293223" cy="1840780"/>
          </a:xfrm>
          <a:prstGeom prst="rect">
            <a:avLst/>
          </a:prstGeom>
        </p:spPr>
      </p:pic>
    </p:spTree>
    <p:extLst>
      <p:ext uri="{BB962C8B-B14F-4D97-AF65-F5344CB8AC3E}">
        <p14:creationId xmlns:p14="http://schemas.microsoft.com/office/powerpoint/2010/main" val="4055805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449CBDC-F885-EB41-8ABA-C9E9E9ABAA49}"/>
              </a:ext>
            </a:extLst>
          </p:cNvPr>
          <p:cNvSpPr>
            <a:spLocks noGrp="1"/>
          </p:cNvSpPr>
          <p:nvPr>
            <p:ph type="dt" sz="half" idx="10"/>
          </p:nvPr>
        </p:nvSpPr>
        <p:spPr/>
        <p:txBody>
          <a:bodyPr/>
          <a:lstStyle/>
          <a:p>
            <a:fld id="{18D3F78E-56E7-AA4D-8AF6-BFEDE2728854}" type="datetime1">
              <a:rPr lang="it-IT" smtClean="0"/>
              <a:t>09/02/2022</a:t>
            </a:fld>
            <a:endParaRPr lang="it-IT"/>
          </a:p>
        </p:txBody>
      </p:sp>
      <p:sp>
        <p:nvSpPr>
          <p:cNvPr id="3" name="Segnaposto piè di pagina 2">
            <a:extLst>
              <a:ext uri="{FF2B5EF4-FFF2-40B4-BE49-F238E27FC236}">
                <a16:creationId xmlns:a16="http://schemas.microsoft.com/office/drawing/2014/main" id="{A49CBAF5-5E48-F844-A174-5DD0602B443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ADDDFD9-7D2E-3F43-854D-434051DE0875}"/>
              </a:ext>
            </a:extLst>
          </p:cNvPr>
          <p:cNvSpPr>
            <a:spLocks noGrp="1"/>
          </p:cNvSpPr>
          <p:nvPr>
            <p:ph type="sldNum" sz="quarter" idx="12"/>
          </p:nvPr>
        </p:nvSpPr>
        <p:spPr/>
        <p:txBody>
          <a:bodyPr/>
          <a:lstStyle/>
          <a:p>
            <a:fld id="{10AFF00E-9DC3-7240-8851-04147A744FC9}" type="slidenum">
              <a:rPr lang="it-IT" smtClean="0"/>
              <a:t>‹N›</a:t>
            </a:fld>
            <a:endParaRPr lang="it-IT"/>
          </a:p>
        </p:txBody>
      </p:sp>
      <p:pic>
        <p:nvPicPr>
          <p:cNvPr id="6" name="Immagine 5">
            <a:extLst>
              <a:ext uri="{FF2B5EF4-FFF2-40B4-BE49-F238E27FC236}">
                <a16:creationId xmlns:a16="http://schemas.microsoft.com/office/drawing/2014/main" id="{61889494-DBF9-4B45-8D92-457EE5964EE9}"/>
              </a:ext>
            </a:extLst>
          </p:cNvPr>
          <p:cNvPicPr>
            <a:picLocks noChangeAspect="1"/>
          </p:cNvPicPr>
          <p:nvPr userDrawn="1"/>
        </p:nvPicPr>
        <p:blipFill>
          <a:blip r:embed="rId2"/>
          <a:stretch>
            <a:fillRect/>
          </a:stretch>
        </p:blipFill>
        <p:spPr>
          <a:xfrm>
            <a:off x="10565" y="0"/>
            <a:ext cx="12170870" cy="6858000"/>
          </a:xfrm>
          <a:prstGeom prst="rect">
            <a:avLst/>
          </a:prstGeom>
        </p:spPr>
      </p:pic>
      <p:sp>
        <p:nvSpPr>
          <p:cNvPr id="7" name="Titolo 1">
            <a:extLst>
              <a:ext uri="{FF2B5EF4-FFF2-40B4-BE49-F238E27FC236}">
                <a16:creationId xmlns:a16="http://schemas.microsoft.com/office/drawing/2014/main" id="{971303D1-D763-AA46-9CA1-58E3DFBBA13A}"/>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endParaRPr lang="it-IT" dirty="0"/>
          </a:p>
        </p:txBody>
      </p:sp>
    </p:spTree>
    <p:extLst>
      <p:ext uri="{BB962C8B-B14F-4D97-AF65-F5344CB8AC3E}">
        <p14:creationId xmlns:p14="http://schemas.microsoft.com/office/powerpoint/2010/main" val="4026942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73465FA1-8317-5A4C-8190-0DD7306018B3}"/>
              </a:ext>
            </a:extLst>
          </p:cNvPr>
          <p:cNvPicPr>
            <a:picLocks noChangeAspect="1"/>
          </p:cNvPicPr>
          <p:nvPr userDrawn="1"/>
        </p:nvPicPr>
        <p:blipFill>
          <a:blip r:embed="rId2"/>
          <a:stretch>
            <a:fillRect/>
          </a:stretch>
        </p:blipFill>
        <p:spPr>
          <a:xfrm>
            <a:off x="-1793" y="-12358"/>
            <a:ext cx="12181434" cy="6863953"/>
          </a:xfrm>
          <a:prstGeom prst="rect">
            <a:avLst/>
          </a:prstGeom>
        </p:spPr>
      </p:pic>
      <p:pic>
        <p:nvPicPr>
          <p:cNvPr id="9" name="Immagine 8">
            <a:extLst>
              <a:ext uri="{FF2B5EF4-FFF2-40B4-BE49-F238E27FC236}">
                <a16:creationId xmlns:a16="http://schemas.microsoft.com/office/drawing/2014/main" id="{4461A619-15FE-144E-A798-636778275E82}"/>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3" name="Segnaposto contenuto 2">
            <a:extLst>
              <a:ext uri="{FF2B5EF4-FFF2-40B4-BE49-F238E27FC236}">
                <a16:creationId xmlns:a16="http://schemas.microsoft.com/office/drawing/2014/main" id="{B04001D3-3B6E-3F44-BBBA-CA263BAF0E25}"/>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p:txBody>
      </p:sp>
      <p:sp>
        <p:nvSpPr>
          <p:cNvPr id="4" name="Segnaposto testo 3">
            <a:extLst>
              <a:ext uri="{FF2B5EF4-FFF2-40B4-BE49-F238E27FC236}">
                <a16:creationId xmlns:a16="http://schemas.microsoft.com/office/drawing/2014/main" id="{CCF24518-9971-F34F-A5C9-8024C9CCE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11" name="Segnaposto data 4">
            <a:extLst>
              <a:ext uri="{FF2B5EF4-FFF2-40B4-BE49-F238E27FC236}">
                <a16:creationId xmlns:a16="http://schemas.microsoft.com/office/drawing/2014/main" id="{64489DCB-DEF7-4D4E-BD25-8E7C81D851AC}"/>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09/02/2022</a:t>
            </a:fld>
            <a:endParaRPr lang="it-IT" dirty="0"/>
          </a:p>
        </p:txBody>
      </p:sp>
      <p:sp>
        <p:nvSpPr>
          <p:cNvPr id="12" name="Segnaposto piè di pagina 5">
            <a:extLst>
              <a:ext uri="{FF2B5EF4-FFF2-40B4-BE49-F238E27FC236}">
                <a16:creationId xmlns:a16="http://schemas.microsoft.com/office/drawing/2014/main" id="{26E9D950-3512-BD4F-92ED-57301D0D788B}"/>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13" name="Segnaposto numero diapositiva 6">
            <a:extLst>
              <a:ext uri="{FF2B5EF4-FFF2-40B4-BE49-F238E27FC236}">
                <a16:creationId xmlns:a16="http://schemas.microsoft.com/office/drawing/2014/main" id="{6F1C97A9-CBAC-BB41-87A1-EAB973D8D52C}"/>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dirty="0"/>
          </a:p>
        </p:txBody>
      </p:sp>
      <p:sp>
        <p:nvSpPr>
          <p:cNvPr id="14" name="Titolo 1">
            <a:extLst>
              <a:ext uri="{FF2B5EF4-FFF2-40B4-BE49-F238E27FC236}">
                <a16:creationId xmlns:a16="http://schemas.microsoft.com/office/drawing/2014/main" id="{E2638BD4-234F-8442-AB85-AEDC47536D13}"/>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endParaRPr lang="it-IT" dirty="0"/>
          </a:p>
        </p:txBody>
      </p:sp>
    </p:spTree>
    <p:extLst>
      <p:ext uri="{BB962C8B-B14F-4D97-AF65-F5344CB8AC3E}">
        <p14:creationId xmlns:p14="http://schemas.microsoft.com/office/powerpoint/2010/main" val="2446598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2BDD68A-1477-8E46-9FF1-AEF1004D83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600431F-07AE-674D-8F4E-44052AB14D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66A77D59-7ABB-F544-BE1D-031DF9933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E26EA-6535-0A47-9F95-280497D6DAA3}" type="datetime1">
              <a:rPr lang="it-IT" smtClean="0"/>
              <a:t>09/02/2022</a:t>
            </a:fld>
            <a:endParaRPr lang="it-IT"/>
          </a:p>
        </p:txBody>
      </p:sp>
      <p:sp>
        <p:nvSpPr>
          <p:cNvPr id="5" name="Segnaposto piè di pagina 4">
            <a:extLst>
              <a:ext uri="{FF2B5EF4-FFF2-40B4-BE49-F238E27FC236}">
                <a16:creationId xmlns:a16="http://schemas.microsoft.com/office/drawing/2014/main" id="{245B1190-35CB-654C-9CAE-AC0D0F945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6056DDE-1073-4E4F-8F40-860E9D4AF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FF00E-9DC3-7240-8851-04147A744FC9}" type="slidenum">
              <a:rPr lang="it-IT" smtClean="0"/>
              <a:t>‹N›</a:t>
            </a:fld>
            <a:endParaRPr lang="it-IT"/>
          </a:p>
        </p:txBody>
      </p:sp>
    </p:spTree>
    <p:extLst>
      <p:ext uri="{BB962C8B-B14F-4D97-AF65-F5344CB8AC3E}">
        <p14:creationId xmlns:p14="http://schemas.microsoft.com/office/powerpoint/2010/main" val="21881127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comments" Target="../comments/comment3.xm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comments" Target="../comments/commen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3096" y="2690346"/>
            <a:ext cx="7773035" cy="1504845"/>
          </a:xfrm>
        </p:spPr>
        <p:txBody>
          <a:bodyPr>
            <a:normAutofit fontScale="85000" lnSpcReduction="20000"/>
          </a:bodyPr>
          <a:lstStyle/>
          <a:p>
            <a:pPr algn="ctr"/>
            <a:r>
              <a:rPr lang="it-IT" sz="2800" b="1" dirty="0">
                <a:solidFill>
                  <a:srgbClr val="2A6BA6"/>
                </a:solidFill>
              </a:rPr>
              <a:t>Donne e Pensioni </a:t>
            </a:r>
          </a:p>
          <a:p>
            <a:pPr algn="ctr"/>
            <a:r>
              <a:rPr lang="it-IT" i="1" dirty="0">
                <a:solidFill>
                  <a:srgbClr val="2A6BA6"/>
                </a:solidFill>
              </a:rPr>
              <a:t>Le pensioni nel XIX e XX Rapporto INPS</a:t>
            </a:r>
            <a:r>
              <a:rPr lang="it-IT" b="1" i="1" dirty="0">
                <a:solidFill>
                  <a:srgbClr val="2A6BA6"/>
                </a:solidFill>
              </a:rPr>
              <a:t> </a:t>
            </a:r>
          </a:p>
          <a:p>
            <a:pPr algn="ctr"/>
            <a:r>
              <a:rPr lang="it-IT" sz="2800" b="1" dirty="0">
                <a:solidFill>
                  <a:srgbClr val="2A6BA6"/>
                </a:solidFill>
              </a:rPr>
              <a:t>Monica Paiella</a:t>
            </a:r>
            <a:endParaRPr lang="it-IT" sz="2000" dirty="0"/>
          </a:p>
          <a:p>
            <a:r>
              <a:rPr lang="it-IT" sz="2000" dirty="0"/>
              <a:t> </a:t>
            </a:r>
          </a:p>
        </p:txBody>
      </p:sp>
      <p:sp>
        <p:nvSpPr>
          <p:cNvPr id="2" name="Rettangolo 1"/>
          <p:cNvSpPr/>
          <p:nvPr/>
        </p:nvSpPr>
        <p:spPr>
          <a:xfrm>
            <a:off x="3122315" y="3754702"/>
            <a:ext cx="1794595" cy="369332"/>
          </a:xfrm>
          <a:prstGeom prst="rect">
            <a:avLst/>
          </a:prstGeom>
        </p:spPr>
        <p:txBody>
          <a:bodyPr wrap="none">
            <a:spAutoFit/>
          </a:bodyPr>
          <a:lstStyle/>
          <a:p>
            <a:pPr algn="r"/>
            <a:r>
              <a:rPr lang="it-IT" b="1" dirty="0">
                <a:solidFill>
                  <a:schemeClr val="accent1">
                    <a:lumMod val="75000"/>
                  </a:schemeClr>
                </a:solidFill>
              </a:rPr>
              <a:t>10 febbraio 2022</a:t>
            </a:r>
          </a:p>
        </p:txBody>
      </p:sp>
    </p:spTree>
    <p:extLst>
      <p:ext uri="{BB962C8B-B14F-4D97-AF65-F5344CB8AC3E}">
        <p14:creationId xmlns:p14="http://schemas.microsoft.com/office/powerpoint/2010/main" val="3333558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B0D2925C-63EF-40D4-ADB9-D9E4A8A44C19}"/>
              </a:ext>
            </a:extLst>
          </p:cNvPr>
          <p:cNvSpPr>
            <a:spLocks noGrp="1"/>
          </p:cNvSpPr>
          <p:nvPr>
            <p:ph type="dt" sz="half" idx="10"/>
          </p:nvPr>
        </p:nvSpPr>
        <p:spPr>
          <a:xfrm>
            <a:off x="838200" y="6554470"/>
            <a:ext cx="2743200" cy="365125"/>
          </a:xfrm>
        </p:spPr>
        <p:txBody>
          <a:bodyPr anchor="ctr">
            <a:normAutofit/>
          </a:bodyPr>
          <a:lstStyle/>
          <a:p>
            <a:pPr>
              <a:spcAft>
                <a:spcPts val="600"/>
              </a:spcAft>
            </a:pPr>
            <a:fld id="{34B4D242-6B28-2942-BA46-7A60C0146BA3}" type="datetime1">
              <a:rPr lang="it-IT" smtClean="0"/>
              <a:pPr>
                <a:spcAft>
                  <a:spcPts val="600"/>
                </a:spcAft>
              </a:pPr>
              <a:t>10/02/2022</a:t>
            </a:fld>
            <a:endParaRPr lang="it-IT"/>
          </a:p>
        </p:txBody>
      </p:sp>
      <p:sp>
        <p:nvSpPr>
          <p:cNvPr id="14" name="Footer Placeholder 3">
            <a:extLst>
              <a:ext uri="{FF2B5EF4-FFF2-40B4-BE49-F238E27FC236}">
                <a16:creationId xmlns:a16="http://schemas.microsoft.com/office/drawing/2014/main" id="{628268E4-8830-4594-99AF-F6D429C2EB03}"/>
              </a:ext>
            </a:extLst>
          </p:cNvPr>
          <p:cNvSpPr>
            <a:spLocks noGrp="1"/>
          </p:cNvSpPr>
          <p:nvPr>
            <p:ph type="ftr" sz="quarter" idx="11"/>
          </p:nvPr>
        </p:nvSpPr>
        <p:spPr>
          <a:xfrm>
            <a:off x="4038600" y="6554470"/>
            <a:ext cx="4114800" cy="365125"/>
          </a:xfrm>
        </p:spPr>
        <p:txBody>
          <a:bodyPr/>
          <a:lstStyle/>
          <a:p>
            <a:endParaRPr lang="it-IT"/>
          </a:p>
        </p:txBody>
      </p:sp>
      <p:sp>
        <p:nvSpPr>
          <p:cNvPr id="5" name="Segnaposto numero diapositiva 4">
            <a:extLst>
              <a:ext uri="{FF2B5EF4-FFF2-40B4-BE49-F238E27FC236}">
                <a16:creationId xmlns:a16="http://schemas.microsoft.com/office/drawing/2014/main" id="{D0B4416F-AE61-4782-B840-A8DD52F0AE41}"/>
              </a:ext>
            </a:extLst>
          </p:cNvPr>
          <p:cNvSpPr>
            <a:spLocks noGrp="1"/>
          </p:cNvSpPr>
          <p:nvPr>
            <p:ph type="sldNum" sz="quarter" idx="12"/>
          </p:nvPr>
        </p:nvSpPr>
        <p:spPr>
          <a:xfrm>
            <a:off x="8610600" y="6554470"/>
            <a:ext cx="2743200" cy="365125"/>
          </a:xfrm>
        </p:spPr>
        <p:txBody>
          <a:bodyPr anchor="ctr">
            <a:normAutofit/>
          </a:bodyPr>
          <a:lstStyle/>
          <a:p>
            <a:pPr>
              <a:spcAft>
                <a:spcPts val="600"/>
              </a:spcAft>
            </a:pPr>
            <a:fld id="{10AFF00E-9DC3-7240-8851-04147A744FC9}" type="slidenum">
              <a:rPr lang="it-IT" smtClean="0"/>
              <a:pPr>
                <a:spcAft>
                  <a:spcPts val="600"/>
                </a:spcAft>
              </a:pPr>
              <a:t>10</a:t>
            </a:fld>
            <a:endParaRPr lang="it-IT"/>
          </a:p>
        </p:txBody>
      </p:sp>
      <p:sp>
        <p:nvSpPr>
          <p:cNvPr id="2" name="Segnaposto contenuto 1">
            <a:extLst>
              <a:ext uri="{FF2B5EF4-FFF2-40B4-BE49-F238E27FC236}">
                <a16:creationId xmlns:a16="http://schemas.microsoft.com/office/drawing/2014/main" id="{53CEB852-0B7E-45BF-948D-84BC45A2128A}"/>
              </a:ext>
            </a:extLst>
          </p:cNvPr>
          <p:cNvSpPr>
            <a:spLocks noGrp="1"/>
          </p:cNvSpPr>
          <p:nvPr>
            <p:ph type="ctrTitle" idx="4294967295"/>
          </p:nvPr>
        </p:nvSpPr>
        <p:spPr>
          <a:xfrm>
            <a:off x="1813560" y="335280"/>
            <a:ext cx="9296400" cy="594360"/>
          </a:xfrm>
        </p:spPr>
        <p:txBody>
          <a:bodyPr anchor="ctr">
            <a:normAutofit/>
          </a:bodyPr>
          <a:lstStyle/>
          <a:p>
            <a:pPr marL="0" indent="0">
              <a:buNone/>
            </a:pPr>
            <a:r>
              <a:rPr lang="it-IT" sz="3400"/>
              <a:t> </a:t>
            </a:r>
          </a:p>
        </p:txBody>
      </p:sp>
      <p:graphicFrame>
        <p:nvGraphicFramePr>
          <p:cNvPr id="7" name="Tabella 6">
            <a:extLst>
              <a:ext uri="{FF2B5EF4-FFF2-40B4-BE49-F238E27FC236}">
                <a16:creationId xmlns:a16="http://schemas.microsoft.com/office/drawing/2014/main" id="{A12456E2-2273-41C7-8F37-C2275734C09A}"/>
              </a:ext>
            </a:extLst>
          </p:cNvPr>
          <p:cNvGraphicFramePr>
            <a:graphicFrameLocks noGrp="1"/>
          </p:cNvGraphicFramePr>
          <p:nvPr>
            <p:extLst>
              <p:ext uri="{D42A27DB-BD31-4B8C-83A1-F6EECF244321}">
                <p14:modId xmlns:p14="http://schemas.microsoft.com/office/powerpoint/2010/main" val="834614509"/>
              </p:ext>
            </p:extLst>
          </p:nvPr>
        </p:nvGraphicFramePr>
        <p:xfrm>
          <a:off x="1412557" y="2931585"/>
          <a:ext cx="9366887" cy="2294992"/>
        </p:xfrm>
        <a:graphic>
          <a:graphicData uri="http://schemas.openxmlformats.org/drawingml/2006/table">
            <a:tbl>
              <a:tblPr firstRow="1" bandRow="1">
                <a:tableStyleId>{5C22544A-7EE6-4342-B048-85BDC9FD1C3A}</a:tableStyleId>
              </a:tblPr>
              <a:tblGrid>
                <a:gridCol w="3911251">
                  <a:extLst>
                    <a:ext uri="{9D8B030D-6E8A-4147-A177-3AD203B41FA5}">
                      <a16:colId xmlns:a16="http://schemas.microsoft.com/office/drawing/2014/main" val="1833094973"/>
                    </a:ext>
                  </a:extLst>
                </a:gridCol>
                <a:gridCol w="1556432">
                  <a:extLst>
                    <a:ext uri="{9D8B030D-6E8A-4147-A177-3AD203B41FA5}">
                      <a16:colId xmlns:a16="http://schemas.microsoft.com/office/drawing/2014/main" val="2794176364"/>
                    </a:ext>
                  </a:extLst>
                </a:gridCol>
                <a:gridCol w="1975534">
                  <a:extLst>
                    <a:ext uri="{9D8B030D-6E8A-4147-A177-3AD203B41FA5}">
                      <a16:colId xmlns:a16="http://schemas.microsoft.com/office/drawing/2014/main" val="2758817743"/>
                    </a:ext>
                  </a:extLst>
                </a:gridCol>
                <a:gridCol w="1066610">
                  <a:extLst>
                    <a:ext uri="{9D8B030D-6E8A-4147-A177-3AD203B41FA5}">
                      <a16:colId xmlns:a16="http://schemas.microsoft.com/office/drawing/2014/main" val="3656168508"/>
                    </a:ext>
                  </a:extLst>
                </a:gridCol>
                <a:gridCol w="857060">
                  <a:extLst>
                    <a:ext uri="{9D8B030D-6E8A-4147-A177-3AD203B41FA5}">
                      <a16:colId xmlns:a16="http://schemas.microsoft.com/office/drawing/2014/main" val="4164220424"/>
                    </a:ext>
                  </a:extLst>
                </a:gridCol>
              </a:tblGrid>
              <a:tr h="573748">
                <a:tc>
                  <a:txBody>
                    <a:bodyPr/>
                    <a:lstStyle/>
                    <a:p>
                      <a:pPr algn="l" fontAlgn="b"/>
                      <a:endParaRPr lang="it-IT" sz="3300" b="0" i="0" u="none" strike="noStrike">
                        <a:solidFill>
                          <a:srgbClr val="000000"/>
                        </a:solidFill>
                        <a:effectLst/>
                        <a:latin typeface="Calibri" panose="020F0502020204030204" pitchFamily="34" charset="0"/>
                      </a:endParaRPr>
                    </a:p>
                  </a:txBody>
                  <a:tcPr marL="10478" marR="10478" marT="10478" marB="0" anchor="b"/>
                </a:tc>
                <a:tc>
                  <a:txBody>
                    <a:bodyPr/>
                    <a:lstStyle/>
                    <a:p>
                      <a:pPr algn="ctr" fontAlgn="b"/>
                      <a:r>
                        <a:rPr lang="it-IT" sz="3300" u="none" strike="noStrike">
                          <a:effectLst/>
                        </a:rPr>
                        <a:t>Maschi</a:t>
                      </a:r>
                      <a:endParaRPr lang="it-IT" sz="3300" b="0" i="0" u="none" strike="noStrike">
                        <a:solidFill>
                          <a:srgbClr val="000000"/>
                        </a:solidFill>
                        <a:effectLst/>
                        <a:latin typeface="Calibri" panose="020F0502020204030204" pitchFamily="34" charset="0"/>
                      </a:endParaRPr>
                    </a:p>
                  </a:txBody>
                  <a:tcPr marL="10478" marR="10478" marT="10478" marB="0" anchor="b"/>
                </a:tc>
                <a:tc>
                  <a:txBody>
                    <a:bodyPr/>
                    <a:lstStyle/>
                    <a:p>
                      <a:pPr algn="ctr" fontAlgn="b"/>
                      <a:r>
                        <a:rPr lang="it-IT" sz="3300" u="none" strike="noStrike">
                          <a:effectLst/>
                        </a:rPr>
                        <a:t>Femmine</a:t>
                      </a:r>
                      <a:endParaRPr lang="it-IT" sz="3300" b="0" i="0" u="none" strike="noStrike">
                        <a:solidFill>
                          <a:srgbClr val="000000"/>
                        </a:solidFill>
                        <a:effectLst/>
                        <a:latin typeface="Calibri" panose="020F0502020204030204" pitchFamily="34" charset="0"/>
                      </a:endParaRPr>
                    </a:p>
                  </a:txBody>
                  <a:tcPr marL="10478" marR="10478" marT="10478" marB="0" anchor="b"/>
                </a:tc>
                <a:tc>
                  <a:txBody>
                    <a:bodyPr/>
                    <a:lstStyle/>
                    <a:p>
                      <a:pPr algn="l" fontAlgn="b"/>
                      <a:endParaRPr lang="it-IT" sz="3300" b="0" i="0" u="none" strike="noStrike">
                        <a:solidFill>
                          <a:srgbClr val="000000"/>
                        </a:solidFill>
                        <a:effectLst/>
                        <a:latin typeface="Calibri" panose="020F0502020204030204" pitchFamily="34" charset="0"/>
                      </a:endParaRPr>
                    </a:p>
                  </a:txBody>
                  <a:tcPr marL="10478" marR="10478" marT="10478" marB="0" anchor="b"/>
                </a:tc>
                <a:tc>
                  <a:txBody>
                    <a:bodyPr/>
                    <a:lstStyle/>
                    <a:p>
                      <a:pPr algn="l" fontAlgn="b"/>
                      <a:r>
                        <a:rPr lang="it-IT" sz="3300" u="none" strike="noStrike">
                          <a:effectLst/>
                        </a:rPr>
                        <a:t>Età</a:t>
                      </a:r>
                      <a:endParaRPr lang="it-IT" sz="3300" b="0" i="0" u="none" strike="noStrike">
                        <a:solidFill>
                          <a:srgbClr val="000000"/>
                        </a:solidFill>
                        <a:effectLst/>
                        <a:latin typeface="Calibri" panose="020F0502020204030204" pitchFamily="34" charset="0"/>
                      </a:endParaRPr>
                    </a:p>
                  </a:txBody>
                  <a:tcPr marL="10478" marR="10478" marT="10478" marB="0" anchor="b"/>
                </a:tc>
                <a:extLst>
                  <a:ext uri="{0D108BD9-81ED-4DB2-BD59-A6C34878D82A}">
                    <a16:rowId xmlns:a16="http://schemas.microsoft.com/office/drawing/2014/main" val="1734490597"/>
                  </a:ext>
                </a:extLst>
              </a:tr>
              <a:tr h="573748">
                <a:tc>
                  <a:txBody>
                    <a:bodyPr/>
                    <a:lstStyle/>
                    <a:p>
                      <a:pPr algn="l" fontAlgn="b"/>
                      <a:r>
                        <a:rPr lang="it-IT" sz="3300" u="none" strike="noStrike">
                          <a:effectLst/>
                        </a:rPr>
                        <a:t>Anzianità/Anticipate</a:t>
                      </a:r>
                      <a:endParaRPr lang="it-IT" sz="3300" b="0" i="0" u="none" strike="noStrike">
                        <a:solidFill>
                          <a:srgbClr val="000000"/>
                        </a:solidFill>
                        <a:effectLst/>
                        <a:latin typeface="Calibri" panose="020F0502020204030204" pitchFamily="34" charset="0"/>
                      </a:endParaRPr>
                    </a:p>
                  </a:txBody>
                  <a:tcPr marL="10478" marR="10478" marT="10478" marB="0" anchor="b"/>
                </a:tc>
                <a:tc>
                  <a:txBody>
                    <a:bodyPr/>
                    <a:lstStyle/>
                    <a:p>
                      <a:pPr algn="r" fontAlgn="b"/>
                      <a:r>
                        <a:rPr lang="it-IT" sz="3300" u="none" strike="noStrike">
                          <a:effectLst/>
                        </a:rPr>
                        <a:t>2,204 €</a:t>
                      </a:r>
                      <a:endParaRPr lang="it-IT" sz="3300" b="0" i="0" u="none" strike="noStrike">
                        <a:solidFill>
                          <a:srgbClr val="000000"/>
                        </a:solidFill>
                        <a:effectLst/>
                        <a:latin typeface="Calibri" panose="020F0502020204030204" pitchFamily="34" charset="0"/>
                      </a:endParaRPr>
                    </a:p>
                  </a:txBody>
                  <a:tcPr marL="10478" marR="10478" marT="10478" marB="0" anchor="b"/>
                </a:tc>
                <a:tc>
                  <a:txBody>
                    <a:bodyPr/>
                    <a:lstStyle/>
                    <a:p>
                      <a:pPr algn="r" fontAlgn="b"/>
                      <a:r>
                        <a:rPr lang="it-IT" sz="3300" u="none" strike="noStrike">
                          <a:effectLst/>
                        </a:rPr>
                        <a:t>1,785 €</a:t>
                      </a:r>
                      <a:endParaRPr lang="it-IT" sz="3300" b="0" i="0" u="none" strike="noStrike">
                        <a:solidFill>
                          <a:srgbClr val="000000"/>
                        </a:solidFill>
                        <a:effectLst/>
                        <a:latin typeface="Calibri" panose="020F0502020204030204" pitchFamily="34" charset="0"/>
                      </a:endParaRPr>
                    </a:p>
                  </a:txBody>
                  <a:tcPr marL="10478" marR="10478" marT="10478" marB="0" anchor="b"/>
                </a:tc>
                <a:tc>
                  <a:txBody>
                    <a:bodyPr/>
                    <a:lstStyle/>
                    <a:p>
                      <a:pPr algn="r" fontAlgn="b"/>
                      <a:r>
                        <a:rPr lang="it-IT" sz="3300" u="none" strike="noStrike" dirty="0">
                          <a:solidFill>
                            <a:schemeClr val="bg1">
                              <a:lumMod val="50000"/>
                            </a:schemeClr>
                          </a:solidFill>
                          <a:effectLst/>
                        </a:rPr>
                        <a:t>19%</a:t>
                      </a:r>
                      <a:endParaRPr lang="it-IT" sz="3300" b="0" i="0" u="none" strike="noStrike" dirty="0">
                        <a:solidFill>
                          <a:schemeClr val="bg1">
                            <a:lumMod val="50000"/>
                          </a:schemeClr>
                        </a:solidFill>
                        <a:effectLst/>
                        <a:latin typeface="Calibri" panose="020F0502020204030204" pitchFamily="34" charset="0"/>
                      </a:endParaRPr>
                    </a:p>
                  </a:txBody>
                  <a:tcPr marL="10478" marR="10478" marT="10478" marB="0" anchor="b"/>
                </a:tc>
                <a:tc>
                  <a:txBody>
                    <a:bodyPr/>
                    <a:lstStyle/>
                    <a:p>
                      <a:pPr algn="ctr" fontAlgn="b"/>
                      <a:r>
                        <a:rPr lang="it-IT" sz="3300" u="none" strike="noStrike">
                          <a:effectLst/>
                        </a:rPr>
                        <a:t>61</a:t>
                      </a:r>
                      <a:endParaRPr lang="it-IT" sz="3300" b="0" i="0" u="none" strike="noStrike">
                        <a:solidFill>
                          <a:srgbClr val="000000"/>
                        </a:solidFill>
                        <a:effectLst/>
                        <a:latin typeface="Calibri" panose="020F0502020204030204" pitchFamily="34" charset="0"/>
                      </a:endParaRPr>
                    </a:p>
                  </a:txBody>
                  <a:tcPr marL="10478" marR="10478" marT="10478" marB="0" anchor="b"/>
                </a:tc>
                <a:extLst>
                  <a:ext uri="{0D108BD9-81ED-4DB2-BD59-A6C34878D82A}">
                    <a16:rowId xmlns:a16="http://schemas.microsoft.com/office/drawing/2014/main" val="847925866"/>
                  </a:ext>
                </a:extLst>
              </a:tr>
              <a:tr h="573748">
                <a:tc>
                  <a:txBody>
                    <a:bodyPr/>
                    <a:lstStyle/>
                    <a:p>
                      <a:pPr algn="l" fontAlgn="b"/>
                      <a:r>
                        <a:rPr lang="it-IT" sz="3300" u="none" strike="noStrike">
                          <a:effectLst/>
                        </a:rPr>
                        <a:t>Quota 100</a:t>
                      </a:r>
                      <a:endParaRPr lang="it-IT" sz="3300" b="0" i="0" u="none" strike="noStrike">
                        <a:solidFill>
                          <a:srgbClr val="000000"/>
                        </a:solidFill>
                        <a:effectLst/>
                        <a:latin typeface="Calibri" panose="020F0502020204030204" pitchFamily="34" charset="0"/>
                      </a:endParaRPr>
                    </a:p>
                  </a:txBody>
                  <a:tcPr marL="10478" marR="10478" marT="10478" marB="0" anchor="b"/>
                </a:tc>
                <a:tc>
                  <a:txBody>
                    <a:bodyPr/>
                    <a:lstStyle/>
                    <a:p>
                      <a:pPr algn="r" fontAlgn="b"/>
                      <a:r>
                        <a:rPr lang="it-IT" sz="3300" u="none" strike="noStrike">
                          <a:effectLst/>
                        </a:rPr>
                        <a:t>1,961 €</a:t>
                      </a:r>
                      <a:endParaRPr lang="it-IT" sz="3300" b="0" i="0" u="none" strike="noStrike">
                        <a:solidFill>
                          <a:srgbClr val="000000"/>
                        </a:solidFill>
                        <a:effectLst/>
                        <a:latin typeface="Calibri" panose="020F0502020204030204" pitchFamily="34" charset="0"/>
                      </a:endParaRPr>
                    </a:p>
                  </a:txBody>
                  <a:tcPr marL="10478" marR="10478" marT="10478" marB="0" anchor="b"/>
                </a:tc>
                <a:tc>
                  <a:txBody>
                    <a:bodyPr/>
                    <a:lstStyle/>
                    <a:p>
                      <a:pPr algn="r" fontAlgn="b"/>
                      <a:r>
                        <a:rPr lang="it-IT" sz="3300" u="none" strike="noStrike">
                          <a:effectLst/>
                        </a:rPr>
                        <a:t>1,787 €</a:t>
                      </a:r>
                      <a:endParaRPr lang="it-IT" sz="3300" b="0" i="0" u="none" strike="noStrike">
                        <a:solidFill>
                          <a:srgbClr val="000000"/>
                        </a:solidFill>
                        <a:effectLst/>
                        <a:latin typeface="Calibri" panose="020F0502020204030204" pitchFamily="34" charset="0"/>
                      </a:endParaRPr>
                    </a:p>
                  </a:txBody>
                  <a:tcPr marL="10478" marR="10478" marT="10478" marB="0" anchor="b"/>
                </a:tc>
                <a:tc>
                  <a:txBody>
                    <a:bodyPr/>
                    <a:lstStyle/>
                    <a:p>
                      <a:pPr algn="r" fontAlgn="b"/>
                      <a:r>
                        <a:rPr lang="it-IT" sz="3300" u="none" strike="noStrike" dirty="0">
                          <a:solidFill>
                            <a:schemeClr val="bg1">
                              <a:lumMod val="50000"/>
                            </a:schemeClr>
                          </a:solidFill>
                          <a:effectLst/>
                        </a:rPr>
                        <a:t>9%</a:t>
                      </a:r>
                      <a:endParaRPr lang="it-IT" sz="3300" b="0" i="0" u="none" strike="noStrike" dirty="0">
                        <a:solidFill>
                          <a:schemeClr val="bg1">
                            <a:lumMod val="50000"/>
                          </a:schemeClr>
                        </a:solidFill>
                        <a:effectLst/>
                        <a:latin typeface="Calibri" panose="020F0502020204030204" pitchFamily="34" charset="0"/>
                      </a:endParaRPr>
                    </a:p>
                  </a:txBody>
                  <a:tcPr marL="10478" marR="10478" marT="10478" marB="0" anchor="b"/>
                </a:tc>
                <a:tc>
                  <a:txBody>
                    <a:bodyPr/>
                    <a:lstStyle/>
                    <a:p>
                      <a:pPr algn="ctr" fontAlgn="b"/>
                      <a:r>
                        <a:rPr lang="it-IT" sz="3300" u="none" strike="noStrike">
                          <a:effectLst/>
                        </a:rPr>
                        <a:t>64</a:t>
                      </a:r>
                      <a:endParaRPr lang="it-IT" sz="3300" b="0" i="0" u="none" strike="noStrike">
                        <a:solidFill>
                          <a:srgbClr val="000000"/>
                        </a:solidFill>
                        <a:effectLst/>
                        <a:latin typeface="Calibri" panose="020F0502020204030204" pitchFamily="34" charset="0"/>
                      </a:endParaRPr>
                    </a:p>
                  </a:txBody>
                  <a:tcPr marL="10478" marR="10478" marT="10478" marB="0" anchor="b"/>
                </a:tc>
                <a:extLst>
                  <a:ext uri="{0D108BD9-81ED-4DB2-BD59-A6C34878D82A}">
                    <a16:rowId xmlns:a16="http://schemas.microsoft.com/office/drawing/2014/main" val="999386611"/>
                  </a:ext>
                </a:extLst>
              </a:tr>
              <a:tr h="573748">
                <a:tc>
                  <a:txBody>
                    <a:bodyPr/>
                    <a:lstStyle/>
                    <a:p>
                      <a:pPr algn="l" fontAlgn="b"/>
                      <a:r>
                        <a:rPr lang="it-IT" sz="3300" u="none" strike="noStrike">
                          <a:effectLst/>
                        </a:rPr>
                        <a:t>Opzione donna</a:t>
                      </a:r>
                      <a:endParaRPr lang="it-IT" sz="3300" b="0" i="0" u="none" strike="noStrike">
                        <a:solidFill>
                          <a:srgbClr val="000000"/>
                        </a:solidFill>
                        <a:effectLst/>
                        <a:latin typeface="Calibri" panose="020F0502020204030204" pitchFamily="34" charset="0"/>
                      </a:endParaRPr>
                    </a:p>
                  </a:txBody>
                  <a:tcPr marL="10478" marR="10478" marT="10478" marB="0" anchor="b"/>
                </a:tc>
                <a:tc>
                  <a:txBody>
                    <a:bodyPr/>
                    <a:lstStyle/>
                    <a:p>
                      <a:pPr algn="l" fontAlgn="b"/>
                      <a:r>
                        <a:rPr lang="it-IT" sz="3300" u="none" strike="noStrike">
                          <a:effectLst/>
                        </a:rPr>
                        <a:t> </a:t>
                      </a:r>
                      <a:endParaRPr lang="it-IT" sz="3300" b="0" i="0" u="none" strike="noStrike">
                        <a:solidFill>
                          <a:srgbClr val="000000"/>
                        </a:solidFill>
                        <a:effectLst/>
                        <a:latin typeface="Calibri" panose="020F0502020204030204" pitchFamily="34" charset="0"/>
                      </a:endParaRPr>
                    </a:p>
                  </a:txBody>
                  <a:tcPr marL="10478" marR="10478" marT="10478" marB="0" anchor="b"/>
                </a:tc>
                <a:tc>
                  <a:txBody>
                    <a:bodyPr/>
                    <a:lstStyle/>
                    <a:p>
                      <a:pPr algn="r" fontAlgn="b"/>
                      <a:r>
                        <a:rPr lang="it-IT" sz="3300" u="none" strike="noStrike">
                          <a:effectLst/>
                        </a:rPr>
                        <a:t>799 €</a:t>
                      </a:r>
                      <a:endParaRPr lang="it-IT" sz="3300" b="0" i="0" u="none" strike="noStrike">
                        <a:solidFill>
                          <a:srgbClr val="000000"/>
                        </a:solidFill>
                        <a:effectLst/>
                        <a:latin typeface="Calibri" panose="020F0502020204030204" pitchFamily="34" charset="0"/>
                      </a:endParaRPr>
                    </a:p>
                  </a:txBody>
                  <a:tcPr marL="10478" marR="10478" marT="10478" marB="0" anchor="b"/>
                </a:tc>
                <a:tc>
                  <a:txBody>
                    <a:bodyPr/>
                    <a:lstStyle/>
                    <a:p>
                      <a:pPr algn="l" fontAlgn="b"/>
                      <a:r>
                        <a:rPr lang="it-IT" sz="3300" u="none" strike="noStrike">
                          <a:effectLst/>
                        </a:rPr>
                        <a:t> </a:t>
                      </a:r>
                      <a:endParaRPr lang="it-IT" sz="3300" b="0" i="0" u="none" strike="noStrike">
                        <a:solidFill>
                          <a:srgbClr val="000000"/>
                        </a:solidFill>
                        <a:effectLst/>
                        <a:latin typeface="Calibri" panose="020F0502020204030204" pitchFamily="34" charset="0"/>
                      </a:endParaRPr>
                    </a:p>
                  </a:txBody>
                  <a:tcPr marL="10478" marR="10478" marT="10478" marB="0" anchor="b"/>
                </a:tc>
                <a:tc>
                  <a:txBody>
                    <a:bodyPr/>
                    <a:lstStyle/>
                    <a:p>
                      <a:pPr algn="ctr" fontAlgn="b"/>
                      <a:r>
                        <a:rPr lang="it-IT" sz="3300" u="none" strike="noStrike" dirty="0">
                          <a:effectLst/>
                        </a:rPr>
                        <a:t>61</a:t>
                      </a:r>
                      <a:endParaRPr lang="it-IT" sz="3300" b="0" i="0" u="none" strike="noStrike" dirty="0">
                        <a:solidFill>
                          <a:srgbClr val="000000"/>
                        </a:solidFill>
                        <a:effectLst/>
                        <a:latin typeface="Calibri" panose="020F0502020204030204" pitchFamily="34" charset="0"/>
                      </a:endParaRPr>
                    </a:p>
                  </a:txBody>
                  <a:tcPr marL="10478" marR="10478" marT="10478" marB="0" anchor="b"/>
                </a:tc>
                <a:extLst>
                  <a:ext uri="{0D108BD9-81ED-4DB2-BD59-A6C34878D82A}">
                    <a16:rowId xmlns:a16="http://schemas.microsoft.com/office/drawing/2014/main" val="3692231484"/>
                  </a:ext>
                </a:extLst>
              </a:tr>
            </a:tbl>
          </a:graphicData>
        </a:graphic>
      </p:graphicFrame>
      <p:sp>
        <p:nvSpPr>
          <p:cNvPr id="10" name="Titolo 5">
            <a:extLst>
              <a:ext uri="{FF2B5EF4-FFF2-40B4-BE49-F238E27FC236}">
                <a16:creationId xmlns:a16="http://schemas.microsoft.com/office/drawing/2014/main" id="{D1CD2D07-DF21-4593-AF26-0CEF1DCC81C7}"/>
              </a:ext>
            </a:extLst>
          </p:cNvPr>
          <p:cNvSpPr>
            <a:spLocks noGrp="1"/>
          </p:cNvSpPr>
          <p:nvPr>
            <p:ph type="ctrTitle" idx="4294967295"/>
          </p:nvPr>
        </p:nvSpPr>
        <p:spPr>
          <a:xfrm>
            <a:off x="1813560" y="335280"/>
            <a:ext cx="10378440" cy="594360"/>
          </a:xfrm>
        </p:spPr>
        <p:txBody>
          <a:bodyPr>
            <a:noAutofit/>
          </a:bodyPr>
          <a:lstStyle/>
          <a:p>
            <a:r>
              <a:rPr lang="it-IT" sz="4000" dirty="0"/>
              <a:t>Gli anticipi pensionistici</a:t>
            </a:r>
          </a:p>
        </p:txBody>
      </p:sp>
    </p:spTree>
    <p:extLst>
      <p:ext uri="{BB962C8B-B14F-4D97-AF65-F5344CB8AC3E}">
        <p14:creationId xmlns:p14="http://schemas.microsoft.com/office/powerpoint/2010/main" val="3992610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D7009088-F9C6-4E3D-90C5-C0B0F4B69F30}"/>
              </a:ext>
            </a:extLst>
          </p:cNvPr>
          <p:cNvSpPr>
            <a:spLocks noGrp="1"/>
          </p:cNvSpPr>
          <p:nvPr>
            <p:ph idx="1"/>
          </p:nvPr>
        </p:nvSpPr>
        <p:spPr>
          <a:xfrm>
            <a:off x="1128584" y="1482811"/>
            <a:ext cx="10652290" cy="4694152"/>
          </a:xfrm>
        </p:spPr>
        <p:txBody>
          <a:bodyPr>
            <a:normAutofit/>
          </a:bodyPr>
          <a:lstStyle/>
          <a:p>
            <a:pPr marL="0" indent="0">
              <a:buNone/>
            </a:pPr>
            <a:r>
              <a:rPr lang="it-IT" dirty="0"/>
              <a:t> </a:t>
            </a:r>
          </a:p>
        </p:txBody>
      </p:sp>
      <p:sp>
        <p:nvSpPr>
          <p:cNvPr id="3" name="Segnaposto data 2">
            <a:extLst>
              <a:ext uri="{FF2B5EF4-FFF2-40B4-BE49-F238E27FC236}">
                <a16:creationId xmlns:a16="http://schemas.microsoft.com/office/drawing/2014/main" id="{44BEA5A4-3EA4-425A-A6AA-AE4BB5123F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B4D242-6B28-2942-BA46-7A60C0146BA3}" type="datetime1">
              <a:rPr kumimoji="0" lang="it-IT"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09/02/2022</a:t>
            </a:fld>
            <a:endParaRPr kumimoji="0" lang="it-IT"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Segnaposto piè di pagina 3">
            <a:extLst>
              <a:ext uri="{FF2B5EF4-FFF2-40B4-BE49-F238E27FC236}">
                <a16:creationId xmlns:a16="http://schemas.microsoft.com/office/drawing/2014/main" id="{D640027B-4D82-4A4A-AB21-B376E7862E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Calibri" panose="020F0502020204030204"/>
                <a:ea typeface="+mn-ea"/>
                <a:cs typeface="+mn-cs"/>
              </a:rPr>
              <a:t>Le Pensioni</a:t>
            </a:r>
          </a:p>
        </p:txBody>
      </p:sp>
      <p:sp>
        <p:nvSpPr>
          <p:cNvPr id="5" name="Segnaposto numero diapositiva 4">
            <a:extLst>
              <a:ext uri="{FF2B5EF4-FFF2-40B4-BE49-F238E27FC236}">
                <a16:creationId xmlns:a16="http://schemas.microsoft.com/office/drawing/2014/main" id="{61993CF8-4845-4B89-AE41-686369B456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F00E-9DC3-7240-8851-04147A744FC9}" type="slidenum">
              <a:rPr kumimoji="0" lang="it-IT"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olo 5">
            <a:extLst>
              <a:ext uri="{FF2B5EF4-FFF2-40B4-BE49-F238E27FC236}">
                <a16:creationId xmlns:a16="http://schemas.microsoft.com/office/drawing/2014/main" id="{C854DEEC-5EFD-4282-85BD-56170BF72FC4}"/>
              </a:ext>
            </a:extLst>
          </p:cNvPr>
          <p:cNvSpPr>
            <a:spLocks noGrp="1"/>
          </p:cNvSpPr>
          <p:nvPr>
            <p:ph type="ctrTitle" idx="4294967295"/>
          </p:nvPr>
        </p:nvSpPr>
        <p:spPr>
          <a:xfrm>
            <a:off x="1697715" y="284868"/>
            <a:ext cx="9787890" cy="669851"/>
          </a:xfrm>
        </p:spPr>
        <p:txBody>
          <a:bodyPr>
            <a:normAutofit fontScale="90000"/>
          </a:bodyPr>
          <a:lstStyle/>
          <a:p>
            <a:pPr algn="ctr">
              <a:lnSpc>
                <a:spcPts val="4000"/>
              </a:lnSpc>
            </a:pPr>
            <a:r>
              <a:rPr lang="it-IT" dirty="0"/>
              <a:t>Pensioni vigenti e liquidate per anno, </a:t>
            </a:r>
            <a:br>
              <a:rPr lang="it-IT" dirty="0"/>
            </a:br>
            <a:r>
              <a:rPr lang="it-IT" dirty="0"/>
              <a:t>per maschi e femmine</a:t>
            </a:r>
          </a:p>
        </p:txBody>
      </p:sp>
      <p:sp>
        <p:nvSpPr>
          <p:cNvPr id="10" name="CasellaDiTesto 9"/>
          <p:cNvSpPr txBox="1"/>
          <p:nvPr/>
        </p:nvSpPr>
        <p:spPr>
          <a:xfrm>
            <a:off x="10184434" y="1807534"/>
            <a:ext cx="19800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70C0"/>
                </a:solidFill>
                <a:effectLst/>
                <a:uLnTx/>
                <a:uFillTx/>
                <a:latin typeface="Calibri" panose="020F0502020204030204"/>
                <a:ea typeface="+mn-ea"/>
                <a:cs typeface="+mn-cs"/>
              </a:rPr>
              <a:t>Maschi</a:t>
            </a:r>
          </a:p>
        </p:txBody>
      </p:sp>
      <p:sp>
        <p:nvSpPr>
          <p:cNvPr id="13" name="CasellaDiTesto 12"/>
          <p:cNvSpPr txBox="1"/>
          <p:nvPr/>
        </p:nvSpPr>
        <p:spPr>
          <a:xfrm>
            <a:off x="10184434" y="4726834"/>
            <a:ext cx="19800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70C0"/>
                </a:solidFill>
                <a:effectLst/>
                <a:uLnTx/>
                <a:uFillTx/>
                <a:latin typeface="Calibri" panose="020F0502020204030204"/>
                <a:ea typeface="+mn-ea"/>
                <a:cs typeface="+mn-cs"/>
              </a:rPr>
              <a:t>Femmine</a:t>
            </a:r>
          </a:p>
        </p:txBody>
      </p:sp>
      <p:pic>
        <p:nvPicPr>
          <p:cNvPr id="8" name="Immagine 7"/>
          <p:cNvPicPr>
            <a:picLocks noChangeAspect="1"/>
          </p:cNvPicPr>
          <p:nvPr/>
        </p:nvPicPr>
        <p:blipFill rotWithShape="1">
          <a:blip r:embed="rId2"/>
          <a:srcRect r="30063" b="4506"/>
          <a:stretch/>
        </p:blipFill>
        <p:spPr>
          <a:xfrm>
            <a:off x="1857203" y="1371600"/>
            <a:ext cx="8327231" cy="5486400"/>
          </a:xfrm>
          <a:prstGeom prst="rect">
            <a:avLst/>
          </a:prstGeom>
        </p:spPr>
      </p:pic>
    </p:spTree>
    <p:extLst>
      <p:ext uri="{BB962C8B-B14F-4D97-AF65-F5344CB8AC3E}">
        <p14:creationId xmlns:p14="http://schemas.microsoft.com/office/powerpoint/2010/main" val="663644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7D61AB21-75AC-4586-8431-9C39E5EC6CFE}"/>
              </a:ext>
            </a:extLst>
          </p:cNvPr>
          <p:cNvSpPr>
            <a:spLocks noGrp="1"/>
          </p:cNvSpPr>
          <p:nvPr>
            <p:ph idx="1"/>
          </p:nvPr>
        </p:nvSpPr>
        <p:spPr>
          <a:xfrm>
            <a:off x="5886450" y="1981199"/>
            <a:ext cx="5467350" cy="4195763"/>
          </a:xfrm>
        </p:spPr>
        <p:txBody>
          <a:bodyPr/>
          <a:lstStyle/>
          <a:p>
            <a:pPr marL="0" indent="0">
              <a:buNone/>
            </a:pPr>
            <a:r>
              <a:rPr lang="it-IT"/>
              <a:t> </a:t>
            </a:r>
            <a:endParaRPr lang="it-IT" dirty="0"/>
          </a:p>
        </p:txBody>
      </p:sp>
      <p:sp>
        <p:nvSpPr>
          <p:cNvPr id="3" name="Segnaposto data 2">
            <a:extLst>
              <a:ext uri="{FF2B5EF4-FFF2-40B4-BE49-F238E27FC236}">
                <a16:creationId xmlns:a16="http://schemas.microsoft.com/office/drawing/2014/main" id="{236456B0-F381-40D5-864E-DA906AC86AD1}"/>
              </a:ext>
            </a:extLst>
          </p:cNvPr>
          <p:cNvSpPr>
            <a:spLocks noGrp="1"/>
          </p:cNvSpPr>
          <p:nvPr>
            <p:ph type="dt" sz="half" idx="10"/>
          </p:nvPr>
        </p:nvSpPr>
        <p:spPr/>
        <p:txBody>
          <a:bodyPr/>
          <a:lstStyle/>
          <a:p>
            <a:fld id="{34B4D242-6B28-2942-BA46-7A60C0146BA3}" type="datetime1">
              <a:rPr lang="it-IT" smtClean="0"/>
              <a:pPr/>
              <a:t>10/02/2022</a:t>
            </a:fld>
            <a:endParaRPr lang="it-IT" dirty="0"/>
          </a:p>
        </p:txBody>
      </p:sp>
      <p:sp>
        <p:nvSpPr>
          <p:cNvPr id="4" name="Segnaposto piè di pagina 3">
            <a:extLst>
              <a:ext uri="{FF2B5EF4-FFF2-40B4-BE49-F238E27FC236}">
                <a16:creationId xmlns:a16="http://schemas.microsoft.com/office/drawing/2014/main" id="{BB0A4E86-ED2D-4770-91BD-CD03093F48C7}"/>
              </a:ext>
            </a:extLst>
          </p:cNvPr>
          <p:cNvSpPr>
            <a:spLocks noGrp="1"/>
          </p:cNvSpPr>
          <p:nvPr>
            <p:ph type="ftr" sz="quarter" idx="11"/>
          </p:nvPr>
        </p:nvSpPr>
        <p:spPr/>
        <p:txBody>
          <a:bodyPr/>
          <a:lstStyle/>
          <a:p>
            <a:r>
              <a:rPr lang="it-IT" dirty="0"/>
              <a:t>Donne e Pensioni</a:t>
            </a:r>
          </a:p>
        </p:txBody>
      </p:sp>
      <p:sp>
        <p:nvSpPr>
          <p:cNvPr id="5" name="Segnaposto numero diapositiva 4">
            <a:extLst>
              <a:ext uri="{FF2B5EF4-FFF2-40B4-BE49-F238E27FC236}">
                <a16:creationId xmlns:a16="http://schemas.microsoft.com/office/drawing/2014/main" id="{902D3B61-335E-4168-A273-D663999A055B}"/>
              </a:ext>
            </a:extLst>
          </p:cNvPr>
          <p:cNvSpPr>
            <a:spLocks noGrp="1"/>
          </p:cNvSpPr>
          <p:nvPr>
            <p:ph type="sldNum" sz="quarter" idx="12"/>
          </p:nvPr>
        </p:nvSpPr>
        <p:spPr/>
        <p:txBody>
          <a:bodyPr/>
          <a:lstStyle/>
          <a:p>
            <a:fld id="{10AFF00E-9DC3-7240-8851-04147A744FC9}" type="slidenum">
              <a:rPr lang="it-IT" smtClean="0"/>
              <a:pPr/>
              <a:t>2</a:t>
            </a:fld>
            <a:endParaRPr lang="it-IT"/>
          </a:p>
        </p:txBody>
      </p:sp>
      <p:sp>
        <p:nvSpPr>
          <p:cNvPr id="8" name="Segnaposto contenuto 1">
            <a:extLst>
              <a:ext uri="{FF2B5EF4-FFF2-40B4-BE49-F238E27FC236}">
                <a16:creationId xmlns:a16="http://schemas.microsoft.com/office/drawing/2014/main" id="{FDD1388B-DD43-48D4-8FDA-6B1970AC23AE}"/>
              </a:ext>
            </a:extLst>
          </p:cNvPr>
          <p:cNvSpPr txBox="1">
            <a:spLocks/>
          </p:cNvSpPr>
          <p:nvPr/>
        </p:nvSpPr>
        <p:spPr>
          <a:xfrm>
            <a:off x="838200" y="1981199"/>
            <a:ext cx="10515600" cy="4195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dirty="0"/>
              <a:t>16 milioni di pensionati</a:t>
            </a:r>
          </a:p>
          <a:p>
            <a:r>
              <a:rPr lang="it-IT" sz="2400" dirty="0"/>
              <a:t>€307,2 mld di pensioni</a:t>
            </a:r>
          </a:p>
          <a:p>
            <a:pPr marL="0" indent="0">
              <a:buNone/>
            </a:pPr>
            <a:endParaRPr lang="it-IT" sz="2400" dirty="0"/>
          </a:p>
          <a:p>
            <a:r>
              <a:rPr lang="it-IT" sz="2400" dirty="0"/>
              <a:t>Femmine = 52% pensionati</a:t>
            </a:r>
          </a:p>
          <a:p>
            <a:r>
              <a:rPr lang="it-IT" sz="2400" dirty="0"/>
              <a:t>Ai maschi il 56% dei redditi </a:t>
            </a:r>
          </a:p>
          <a:p>
            <a:pPr marL="0" indent="0">
              <a:spcBef>
                <a:spcPts val="0"/>
              </a:spcBef>
              <a:buNone/>
            </a:pPr>
            <a:r>
              <a:rPr lang="it-IT" sz="2400" dirty="0"/>
              <a:t>		   pensionistici</a:t>
            </a:r>
          </a:p>
          <a:p>
            <a:r>
              <a:rPr lang="it-IT" sz="2400" dirty="0"/>
              <a:t> 27% = differenza assegno </a:t>
            </a:r>
          </a:p>
          <a:p>
            <a:pPr marL="0" indent="0">
              <a:spcBef>
                <a:spcPts val="0"/>
              </a:spcBef>
              <a:buNone/>
            </a:pPr>
            <a:r>
              <a:rPr lang="it-IT" sz="2400" dirty="0"/>
              <a:t>		            medio</a:t>
            </a:r>
          </a:p>
        </p:txBody>
      </p:sp>
      <p:sp>
        <p:nvSpPr>
          <p:cNvPr id="11" name="CasellaDiTesto 10">
            <a:extLst>
              <a:ext uri="{FF2B5EF4-FFF2-40B4-BE49-F238E27FC236}">
                <a16:creationId xmlns:a16="http://schemas.microsoft.com/office/drawing/2014/main" id="{91F13A58-6C46-4BF4-A687-D6095CDC8374}"/>
              </a:ext>
            </a:extLst>
          </p:cNvPr>
          <p:cNvSpPr txBox="1"/>
          <p:nvPr/>
        </p:nvSpPr>
        <p:spPr>
          <a:xfrm>
            <a:off x="5029601" y="1896888"/>
            <a:ext cx="2864318" cy="369332"/>
          </a:xfrm>
          <a:prstGeom prst="rect">
            <a:avLst/>
          </a:prstGeom>
          <a:noFill/>
        </p:spPr>
        <p:txBody>
          <a:bodyPr wrap="square" rtlCol="0">
            <a:spAutoFit/>
          </a:bodyPr>
          <a:lstStyle/>
          <a:p>
            <a:r>
              <a:rPr lang="it-IT" dirty="0">
                <a:solidFill>
                  <a:schemeClr val="bg1">
                    <a:lumMod val="50000"/>
                  </a:schemeClr>
                </a:solidFill>
              </a:rPr>
              <a:t>Complessivo annuo (mln €)</a:t>
            </a:r>
          </a:p>
        </p:txBody>
      </p:sp>
      <p:pic>
        <p:nvPicPr>
          <p:cNvPr id="12" name="Immagine 11">
            <a:extLst>
              <a:ext uri="{FF2B5EF4-FFF2-40B4-BE49-F238E27FC236}">
                <a16:creationId xmlns:a16="http://schemas.microsoft.com/office/drawing/2014/main" id="{DA1FAC77-E2BD-4A08-B3E7-8B00208A446B}"/>
              </a:ext>
            </a:extLst>
          </p:cNvPr>
          <p:cNvPicPr>
            <a:picLocks noChangeAspect="1"/>
          </p:cNvPicPr>
          <p:nvPr/>
        </p:nvPicPr>
        <p:blipFill>
          <a:blip r:embed="rId2"/>
          <a:stretch>
            <a:fillRect/>
          </a:stretch>
        </p:blipFill>
        <p:spPr>
          <a:xfrm>
            <a:off x="4992001" y="2234470"/>
            <a:ext cx="7199999" cy="4320000"/>
          </a:xfrm>
          <a:prstGeom prst="rect">
            <a:avLst/>
          </a:prstGeom>
        </p:spPr>
      </p:pic>
      <p:sp>
        <p:nvSpPr>
          <p:cNvPr id="13" name="CasellaDiTesto 12">
            <a:extLst>
              <a:ext uri="{FF2B5EF4-FFF2-40B4-BE49-F238E27FC236}">
                <a16:creationId xmlns:a16="http://schemas.microsoft.com/office/drawing/2014/main" id="{59F5D176-3461-4DA3-A240-B40572C0BA4D}"/>
              </a:ext>
            </a:extLst>
          </p:cNvPr>
          <p:cNvSpPr txBox="1"/>
          <p:nvPr/>
        </p:nvSpPr>
        <p:spPr>
          <a:xfrm>
            <a:off x="6935358" y="6338054"/>
            <a:ext cx="911087" cy="369332"/>
          </a:xfrm>
          <a:prstGeom prst="rect">
            <a:avLst/>
          </a:prstGeom>
          <a:noFill/>
        </p:spPr>
        <p:txBody>
          <a:bodyPr wrap="square" rtlCol="0">
            <a:spAutoFit/>
          </a:bodyPr>
          <a:lstStyle/>
          <a:p>
            <a:r>
              <a:rPr lang="it-IT" dirty="0">
                <a:solidFill>
                  <a:schemeClr val="bg1">
                    <a:lumMod val="50000"/>
                  </a:schemeClr>
                </a:solidFill>
              </a:rPr>
              <a:t>7.7 mln</a:t>
            </a:r>
          </a:p>
        </p:txBody>
      </p:sp>
      <p:sp>
        <p:nvSpPr>
          <p:cNvPr id="15" name="CasellaDiTesto 14">
            <a:extLst>
              <a:ext uri="{FF2B5EF4-FFF2-40B4-BE49-F238E27FC236}">
                <a16:creationId xmlns:a16="http://schemas.microsoft.com/office/drawing/2014/main" id="{F2D0C0A6-1853-45AE-86B5-C4E254976190}"/>
              </a:ext>
            </a:extLst>
          </p:cNvPr>
          <p:cNvSpPr txBox="1"/>
          <p:nvPr/>
        </p:nvSpPr>
        <p:spPr>
          <a:xfrm>
            <a:off x="9982200" y="6338054"/>
            <a:ext cx="911087" cy="369332"/>
          </a:xfrm>
          <a:prstGeom prst="rect">
            <a:avLst/>
          </a:prstGeom>
          <a:noFill/>
        </p:spPr>
        <p:txBody>
          <a:bodyPr wrap="square" rtlCol="0">
            <a:spAutoFit/>
          </a:bodyPr>
          <a:lstStyle/>
          <a:p>
            <a:r>
              <a:rPr lang="it-IT" dirty="0">
                <a:solidFill>
                  <a:schemeClr val="bg1">
                    <a:lumMod val="50000"/>
                  </a:schemeClr>
                </a:solidFill>
              </a:rPr>
              <a:t>8.3 mln</a:t>
            </a:r>
          </a:p>
        </p:txBody>
      </p:sp>
      <p:sp>
        <p:nvSpPr>
          <p:cNvPr id="16" name="CasellaDiTesto 15">
            <a:extLst>
              <a:ext uri="{FF2B5EF4-FFF2-40B4-BE49-F238E27FC236}">
                <a16:creationId xmlns:a16="http://schemas.microsoft.com/office/drawing/2014/main" id="{CD580B4A-97F8-4CBE-B242-1125CE7FDB41}"/>
              </a:ext>
            </a:extLst>
          </p:cNvPr>
          <p:cNvSpPr txBox="1"/>
          <p:nvPr/>
        </p:nvSpPr>
        <p:spPr>
          <a:xfrm>
            <a:off x="6603059" y="2713199"/>
            <a:ext cx="1575683" cy="369332"/>
          </a:xfrm>
          <a:prstGeom prst="rect">
            <a:avLst/>
          </a:prstGeom>
          <a:noFill/>
        </p:spPr>
        <p:txBody>
          <a:bodyPr wrap="square" rtlCol="0">
            <a:spAutoFit/>
          </a:bodyPr>
          <a:lstStyle/>
          <a:p>
            <a:r>
              <a:rPr lang="it-IT" dirty="0">
                <a:solidFill>
                  <a:schemeClr val="bg1">
                    <a:lumMod val="50000"/>
                  </a:schemeClr>
                </a:solidFill>
              </a:rPr>
              <a:t>172.531mln €</a:t>
            </a:r>
          </a:p>
        </p:txBody>
      </p:sp>
      <p:sp>
        <p:nvSpPr>
          <p:cNvPr id="17" name="CasellaDiTesto 16">
            <a:extLst>
              <a:ext uri="{FF2B5EF4-FFF2-40B4-BE49-F238E27FC236}">
                <a16:creationId xmlns:a16="http://schemas.microsoft.com/office/drawing/2014/main" id="{7D2723D3-CBF5-44C9-8281-9DDFE4C5A780}"/>
              </a:ext>
            </a:extLst>
          </p:cNvPr>
          <p:cNvSpPr txBox="1"/>
          <p:nvPr/>
        </p:nvSpPr>
        <p:spPr>
          <a:xfrm>
            <a:off x="9690414" y="4191486"/>
            <a:ext cx="1575683" cy="369332"/>
          </a:xfrm>
          <a:prstGeom prst="rect">
            <a:avLst/>
          </a:prstGeom>
          <a:noFill/>
        </p:spPr>
        <p:txBody>
          <a:bodyPr wrap="square" rtlCol="0">
            <a:spAutoFit/>
          </a:bodyPr>
          <a:lstStyle/>
          <a:p>
            <a:r>
              <a:rPr lang="it-IT" dirty="0">
                <a:solidFill>
                  <a:schemeClr val="bg1">
                    <a:lumMod val="50000"/>
                  </a:schemeClr>
                </a:solidFill>
              </a:rPr>
              <a:t>1.352 €/mese</a:t>
            </a:r>
          </a:p>
        </p:txBody>
      </p:sp>
      <p:sp>
        <p:nvSpPr>
          <p:cNvPr id="18" name="CasellaDiTesto 17">
            <a:extLst>
              <a:ext uri="{FF2B5EF4-FFF2-40B4-BE49-F238E27FC236}">
                <a16:creationId xmlns:a16="http://schemas.microsoft.com/office/drawing/2014/main" id="{C5546EFF-E382-412E-B4BA-7F6E322F3CFB}"/>
              </a:ext>
            </a:extLst>
          </p:cNvPr>
          <p:cNvSpPr txBox="1"/>
          <p:nvPr/>
        </p:nvSpPr>
        <p:spPr>
          <a:xfrm>
            <a:off x="9649901" y="3335225"/>
            <a:ext cx="1575683" cy="369332"/>
          </a:xfrm>
          <a:prstGeom prst="rect">
            <a:avLst/>
          </a:prstGeom>
          <a:noFill/>
        </p:spPr>
        <p:txBody>
          <a:bodyPr wrap="square" rtlCol="0">
            <a:spAutoFit/>
          </a:bodyPr>
          <a:lstStyle/>
          <a:p>
            <a:r>
              <a:rPr lang="it-IT" dirty="0">
                <a:solidFill>
                  <a:schemeClr val="bg1">
                    <a:lumMod val="50000"/>
                  </a:schemeClr>
                </a:solidFill>
              </a:rPr>
              <a:t>134.677mln €</a:t>
            </a:r>
          </a:p>
        </p:txBody>
      </p:sp>
      <p:sp>
        <p:nvSpPr>
          <p:cNvPr id="19" name="CasellaDiTesto 18">
            <a:extLst>
              <a:ext uri="{FF2B5EF4-FFF2-40B4-BE49-F238E27FC236}">
                <a16:creationId xmlns:a16="http://schemas.microsoft.com/office/drawing/2014/main" id="{DEFE666E-6C38-4537-83EA-8A21B11FE4A2}"/>
              </a:ext>
            </a:extLst>
          </p:cNvPr>
          <p:cNvSpPr txBox="1"/>
          <p:nvPr/>
        </p:nvSpPr>
        <p:spPr>
          <a:xfrm>
            <a:off x="6603059" y="4191486"/>
            <a:ext cx="1575683" cy="369332"/>
          </a:xfrm>
          <a:prstGeom prst="rect">
            <a:avLst/>
          </a:prstGeom>
          <a:noFill/>
        </p:spPr>
        <p:txBody>
          <a:bodyPr wrap="square" rtlCol="0">
            <a:spAutoFit/>
          </a:bodyPr>
          <a:lstStyle/>
          <a:p>
            <a:r>
              <a:rPr lang="it-IT" dirty="0">
                <a:solidFill>
                  <a:schemeClr val="bg1">
                    <a:lumMod val="50000"/>
                  </a:schemeClr>
                </a:solidFill>
              </a:rPr>
              <a:t>1.863 €/mese</a:t>
            </a:r>
          </a:p>
        </p:txBody>
      </p:sp>
      <p:sp>
        <p:nvSpPr>
          <p:cNvPr id="20" name="Titolo 5">
            <a:extLst>
              <a:ext uri="{FF2B5EF4-FFF2-40B4-BE49-F238E27FC236}">
                <a16:creationId xmlns:a16="http://schemas.microsoft.com/office/drawing/2014/main" id="{D8731A6C-4892-49A4-B6D3-A4CC27CD65B3}"/>
              </a:ext>
            </a:extLst>
          </p:cNvPr>
          <p:cNvSpPr>
            <a:spLocks noGrp="1"/>
          </p:cNvSpPr>
          <p:nvPr>
            <p:ph type="ctrTitle" idx="4294967295"/>
          </p:nvPr>
        </p:nvSpPr>
        <p:spPr>
          <a:xfrm>
            <a:off x="1813560" y="335280"/>
            <a:ext cx="10378440" cy="594360"/>
          </a:xfrm>
        </p:spPr>
        <p:txBody>
          <a:bodyPr>
            <a:noAutofit/>
          </a:bodyPr>
          <a:lstStyle/>
          <a:p>
            <a:r>
              <a:rPr lang="it-IT" sz="4000" dirty="0"/>
              <a:t>Pensioni vigenti al 31.12.2020</a:t>
            </a:r>
          </a:p>
        </p:txBody>
      </p:sp>
    </p:spTree>
    <p:extLst>
      <p:ext uri="{BB962C8B-B14F-4D97-AF65-F5344CB8AC3E}">
        <p14:creationId xmlns:p14="http://schemas.microsoft.com/office/powerpoint/2010/main" val="261558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AA712CF0-AF35-462F-93D9-14D75C4F9F6C}"/>
              </a:ext>
            </a:extLst>
          </p:cNvPr>
          <p:cNvSpPr>
            <a:spLocks noGrp="1"/>
          </p:cNvSpPr>
          <p:nvPr>
            <p:ph idx="1"/>
          </p:nvPr>
        </p:nvSpPr>
        <p:spPr/>
        <p:txBody>
          <a:bodyPr/>
          <a:lstStyle/>
          <a:p>
            <a:pPr marL="0" indent="0">
              <a:buNone/>
            </a:pPr>
            <a:r>
              <a:rPr lang="it-IT" dirty="0"/>
              <a:t> </a:t>
            </a:r>
          </a:p>
        </p:txBody>
      </p:sp>
      <p:sp>
        <p:nvSpPr>
          <p:cNvPr id="3" name="Segnaposto data 2">
            <a:extLst>
              <a:ext uri="{FF2B5EF4-FFF2-40B4-BE49-F238E27FC236}">
                <a16:creationId xmlns:a16="http://schemas.microsoft.com/office/drawing/2014/main" id="{180EA148-CF55-47A8-B898-4C1C9D94D0BA}"/>
              </a:ext>
            </a:extLst>
          </p:cNvPr>
          <p:cNvSpPr>
            <a:spLocks noGrp="1"/>
          </p:cNvSpPr>
          <p:nvPr>
            <p:ph type="dt" sz="half" idx="10"/>
          </p:nvPr>
        </p:nvSpPr>
        <p:spPr/>
        <p:txBody>
          <a:bodyPr/>
          <a:lstStyle/>
          <a:p>
            <a:fld id="{34B4D242-6B28-2942-BA46-7A60C0146BA3}" type="datetime1">
              <a:rPr lang="it-IT" smtClean="0"/>
              <a:pPr/>
              <a:t>09/02/2022</a:t>
            </a:fld>
            <a:endParaRPr lang="it-IT" dirty="0"/>
          </a:p>
        </p:txBody>
      </p:sp>
      <p:sp>
        <p:nvSpPr>
          <p:cNvPr id="4" name="Segnaposto piè di pagina 3">
            <a:extLst>
              <a:ext uri="{FF2B5EF4-FFF2-40B4-BE49-F238E27FC236}">
                <a16:creationId xmlns:a16="http://schemas.microsoft.com/office/drawing/2014/main" id="{6B666EED-344D-42DC-BC66-37873DC276ED}"/>
              </a:ext>
            </a:extLst>
          </p:cNvPr>
          <p:cNvSpPr>
            <a:spLocks noGrp="1"/>
          </p:cNvSpPr>
          <p:nvPr>
            <p:ph type="ftr" sz="quarter" idx="11"/>
          </p:nvPr>
        </p:nvSpPr>
        <p:spPr/>
        <p:txBody>
          <a:bodyPr/>
          <a:lstStyle/>
          <a:p>
            <a:r>
              <a:rPr lang="it-IT" dirty="0"/>
              <a:t>Donne e Pensioni</a:t>
            </a:r>
          </a:p>
        </p:txBody>
      </p:sp>
      <p:sp>
        <p:nvSpPr>
          <p:cNvPr id="5" name="Segnaposto numero diapositiva 4">
            <a:extLst>
              <a:ext uri="{FF2B5EF4-FFF2-40B4-BE49-F238E27FC236}">
                <a16:creationId xmlns:a16="http://schemas.microsoft.com/office/drawing/2014/main" id="{364CCE03-EA1D-48C3-91ED-7890C2575325}"/>
              </a:ext>
            </a:extLst>
          </p:cNvPr>
          <p:cNvSpPr>
            <a:spLocks noGrp="1"/>
          </p:cNvSpPr>
          <p:nvPr>
            <p:ph type="sldNum" sz="quarter" idx="12"/>
          </p:nvPr>
        </p:nvSpPr>
        <p:spPr/>
        <p:txBody>
          <a:bodyPr/>
          <a:lstStyle/>
          <a:p>
            <a:fld id="{10AFF00E-9DC3-7240-8851-04147A744FC9}" type="slidenum">
              <a:rPr lang="it-IT" smtClean="0"/>
              <a:pPr/>
              <a:t>3</a:t>
            </a:fld>
            <a:endParaRPr lang="it-IT"/>
          </a:p>
        </p:txBody>
      </p:sp>
      <p:sp>
        <p:nvSpPr>
          <p:cNvPr id="6" name="Titolo 5">
            <a:extLst>
              <a:ext uri="{FF2B5EF4-FFF2-40B4-BE49-F238E27FC236}">
                <a16:creationId xmlns:a16="http://schemas.microsoft.com/office/drawing/2014/main" id="{B1749C05-E4C4-4787-8248-5FB60221B512}"/>
              </a:ext>
            </a:extLst>
          </p:cNvPr>
          <p:cNvSpPr>
            <a:spLocks noGrp="1"/>
          </p:cNvSpPr>
          <p:nvPr>
            <p:ph type="ctrTitle" idx="4294967295"/>
          </p:nvPr>
        </p:nvSpPr>
        <p:spPr>
          <a:xfrm>
            <a:off x="1813560" y="335280"/>
            <a:ext cx="10378440" cy="594360"/>
          </a:xfrm>
        </p:spPr>
        <p:txBody>
          <a:bodyPr>
            <a:noAutofit/>
          </a:bodyPr>
          <a:lstStyle/>
          <a:p>
            <a:r>
              <a:rPr lang="it-IT" sz="3800" dirty="0"/>
              <a:t>Numero di pensionati per classe di importo e genere</a:t>
            </a:r>
          </a:p>
        </p:txBody>
      </p:sp>
      <p:pic>
        <p:nvPicPr>
          <p:cNvPr id="7" name="Immagine 6">
            <a:extLst>
              <a:ext uri="{FF2B5EF4-FFF2-40B4-BE49-F238E27FC236}">
                <a16:creationId xmlns:a16="http://schemas.microsoft.com/office/drawing/2014/main" id="{1285B7C8-282E-4C18-AA9B-EEAC8180392B}"/>
              </a:ext>
            </a:extLst>
          </p:cNvPr>
          <p:cNvPicPr>
            <a:picLocks noChangeAspect="1"/>
          </p:cNvPicPr>
          <p:nvPr/>
        </p:nvPicPr>
        <p:blipFill rotWithShape="1">
          <a:blip r:embed="rId2"/>
          <a:srcRect l="15931" t="23478" r="13238"/>
          <a:stretch/>
        </p:blipFill>
        <p:spPr>
          <a:xfrm>
            <a:off x="838200" y="1122720"/>
            <a:ext cx="11353800" cy="5400000"/>
          </a:xfrm>
          <a:prstGeom prst="rect">
            <a:avLst/>
          </a:prstGeom>
        </p:spPr>
      </p:pic>
      <p:sp>
        <p:nvSpPr>
          <p:cNvPr id="8" name="CasellaDiTesto 7">
            <a:extLst>
              <a:ext uri="{FF2B5EF4-FFF2-40B4-BE49-F238E27FC236}">
                <a16:creationId xmlns:a16="http://schemas.microsoft.com/office/drawing/2014/main" id="{1DF2EF26-7F12-49B0-BCE0-4DE4A0C92367}"/>
              </a:ext>
            </a:extLst>
          </p:cNvPr>
          <p:cNvSpPr txBox="1"/>
          <p:nvPr/>
        </p:nvSpPr>
        <p:spPr>
          <a:xfrm>
            <a:off x="9982200" y="6326267"/>
            <a:ext cx="1987826" cy="369332"/>
          </a:xfrm>
          <a:prstGeom prst="rect">
            <a:avLst/>
          </a:prstGeom>
          <a:noFill/>
        </p:spPr>
        <p:txBody>
          <a:bodyPr wrap="square" rtlCol="0">
            <a:spAutoFit/>
          </a:bodyPr>
          <a:lstStyle/>
          <a:p>
            <a:r>
              <a:rPr lang="it-IT" i="1" dirty="0">
                <a:solidFill>
                  <a:schemeClr val="bg1">
                    <a:lumMod val="50000"/>
                  </a:schemeClr>
                </a:solidFill>
              </a:rPr>
              <a:t>(XIX RA, fig. 4.3)</a:t>
            </a:r>
          </a:p>
        </p:txBody>
      </p:sp>
    </p:spTree>
    <p:extLst>
      <p:ext uri="{BB962C8B-B14F-4D97-AF65-F5344CB8AC3E}">
        <p14:creationId xmlns:p14="http://schemas.microsoft.com/office/powerpoint/2010/main" val="3128700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AA712CF0-AF35-462F-93D9-14D75C4F9F6C}"/>
              </a:ext>
            </a:extLst>
          </p:cNvPr>
          <p:cNvSpPr>
            <a:spLocks noGrp="1"/>
          </p:cNvSpPr>
          <p:nvPr>
            <p:ph idx="1"/>
          </p:nvPr>
        </p:nvSpPr>
        <p:spPr/>
        <p:txBody>
          <a:bodyPr/>
          <a:lstStyle/>
          <a:p>
            <a:pPr marL="0" indent="0">
              <a:buNone/>
            </a:pPr>
            <a:r>
              <a:rPr lang="it-IT" dirty="0"/>
              <a:t> </a:t>
            </a:r>
          </a:p>
        </p:txBody>
      </p:sp>
      <p:sp>
        <p:nvSpPr>
          <p:cNvPr id="3" name="Segnaposto data 2">
            <a:extLst>
              <a:ext uri="{FF2B5EF4-FFF2-40B4-BE49-F238E27FC236}">
                <a16:creationId xmlns:a16="http://schemas.microsoft.com/office/drawing/2014/main" id="{180EA148-CF55-47A8-B898-4C1C9D94D0BA}"/>
              </a:ext>
            </a:extLst>
          </p:cNvPr>
          <p:cNvSpPr>
            <a:spLocks noGrp="1"/>
          </p:cNvSpPr>
          <p:nvPr>
            <p:ph type="dt" sz="half" idx="10"/>
          </p:nvPr>
        </p:nvSpPr>
        <p:spPr/>
        <p:txBody>
          <a:bodyPr/>
          <a:lstStyle/>
          <a:p>
            <a:fld id="{34B4D242-6B28-2942-BA46-7A60C0146BA3}" type="datetime1">
              <a:rPr lang="it-IT" smtClean="0"/>
              <a:pPr/>
              <a:t>09/02/2022</a:t>
            </a:fld>
            <a:endParaRPr lang="it-IT" dirty="0"/>
          </a:p>
        </p:txBody>
      </p:sp>
      <p:sp>
        <p:nvSpPr>
          <p:cNvPr id="4" name="Segnaposto piè di pagina 3">
            <a:extLst>
              <a:ext uri="{FF2B5EF4-FFF2-40B4-BE49-F238E27FC236}">
                <a16:creationId xmlns:a16="http://schemas.microsoft.com/office/drawing/2014/main" id="{6B666EED-344D-42DC-BC66-37873DC276ED}"/>
              </a:ext>
            </a:extLst>
          </p:cNvPr>
          <p:cNvSpPr>
            <a:spLocks noGrp="1"/>
          </p:cNvSpPr>
          <p:nvPr>
            <p:ph type="ftr" sz="quarter" idx="11"/>
          </p:nvPr>
        </p:nvSpPr>
        <p:spPr/>
        <p:txBody>
          <a:bodyPr/>
          <a:lstStyle/>
          <a:p>
            <a:r>
              <a:rPr lang="it-IT" dirty="0"/>
              <a:t>Donne e Pensioni</a:t>
            </a:r>
          </a:p>
        </p:txBody>
      </p:sp>
      <p:sp>
        <p:nvSpPr>
          <p:cNvPr id="5" name="Segnaposto numero diapositiva 4">
            <a:extLst>
              <a:ext uri="{FF2B5EF4-FFF2-40B4-BE49-F238E27FC236}">
                <a16:creationId xmlns:a16="http://schemas.microsoft.com/office/drawing/2014/main" id="{364CCE03-EA1D-48C3-91ED-7890C2575325}"/>
              </a:ext>
            </a:extLst>
          </p:cNvPr>
          <p:cNvSpPr>
            <a:spLocks noGrp="1"/>
          </p:cNvSpPr>
          <p:nvPr>
            <p:ph type="sldNum" sz="quarter" idx="12"/>
          </p:nvPr>
        </p:nvSpPr>
        <p:spPr/>
        <p:txBody>
          <a:bodyPr/>
          <a:lstStyle/>
          <a:p>
            <a:fld id="{10AFF00E-9DC3-7240-8851-04147A744FC9}" type="slidenum">
              <a:rPr lang="it-IT" smtClean="0"/>
              <a:pPr/>
              <a:t>4</a:t>
            </a:fld>
            <a:endParaRPr lang="it-IT"/>
          </a:p>
        </p:txBody>
      </p:sp>
      <p:sp>
        <p:nvSpPr>
          <p:cNvPr id="6" name="Titolo 5">
            <a:extLst>
              <a:ext uri="{FF2B5EF4-FFF2-40B4-BE49-F238E27FC236}">
                <a16:creationId xmlns:a16="http://schemas.microsoft.com/office/drawing/2014/main" id="{B1749C05-E4C4-4787-8248-5FB60221B512}"/>
              </a:ext>
            </a:extLst>
          </p:cNvPr>
          <p:cNvSpPr>
            <a:spLocks noGrp="1"/>
          </p:cNvSpPr>
          <p:nvPr>
            <p:ph type="ctrTitle" idx="4294967295"/>
          </p:nvPr>
        </p:nvSpPr>
        <p:spPr>
          <a:xfrm>
            <a:off x="1813560" y="335280"/>
            <a:ext cx="10378440" cy="594360"/>
          </a:xfrm>
        </p:spPr>
        <p:txBody>
          <a:bodyPr>
            <a:noAutofit/>
          </a:bodyPr>
          <a:lstStyle/>
          <a:p>
            <a:r>
              <a:rPr lang="it-IT" sz="3800" dirty="0"/>
              <a:t>Numero di pensionati per categoria e genere</a:t>
            </a:r>
          </a:p>
        </p:txBody>
      </p:sp>
      <p:sp>
        <p:nvSpPr>
          <p:cNvPr id="8" name="CasellaDiTesto 7">
            <a:extLst>
              <a:ext uri="{FF2B5EF4-FFF2-40B4-BE49-F238E27FC236}">
                <a16:creationId xmlns:a16="http://schemas.microsoft.com/office/drawing/2014/main" id="{1DF2EF26-7F12-49B0-BCE0-4DE4A0C92367}"/>
              </a:ext>
            </a:extLst>
          </p:cNvPr>
          <p:cNvSpPr txBox="1"/>
          <p:nvPr/>
        </p:nvSpPr>
        <p:spPr>
          <a:xfrm>
            <a:off x="9982200" y="6326267"/>
            <a:ext cx="1987826" cy="369332"/>
          </a:xfrm>
          <a:prstGeom prst="rect">
            <a:avLst/>
          </a:prstGeom>
          <a:noFill/>
        </p:spPr>
        <p:txBody>
          <a:bodyPr wrap="square" rtlCol="0">
            <a:spAutoFit/>
          </a:bodyPr>
          <a:lstStyle/>
          <a:p>
            <a:r>
              <a:rPr lang="it-IT" i="1" dirty="0">
                <a:solidFill>
                  <a:schemeClr val="bg1">
                    <a:lumMod val="50000"/>
                  </a:schemeClr>
                </a:solidFill>
              </a:rPr>
              <a:t>(XIX RA, fig. 4.5)</a:t>
            </a:r>
          </a:p>
        </p:txBody>
      </p:sp>
      <p:pic>
        <p:nvPicPr>
          <p:cNvPr id="9" name="Immagine 8">
            <a:extLst>
              <a:ext uri="{FF2B5EF4-FFF2-40B4-BE49-F238E27FC236}">
                <a16:creationId xmlns:a16="http://schemas.microsoft.com/office/drawing/2014/main" id="{1A691F57-5D2A-4F05-9367-3557C0831B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187" t="20854" r="14802" b="2601"/>
          <a:stretch/>
        </p:blipFill>
        <p:spPr bwMode="auto">
          <a:xfrm>
            <a:off x="1145454" y="965716"/>
            <a:ext cx="10290315" cy="5400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489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AA712CF0-AF35-462F-93D9-14D75C4F9F6C}"/>
              </a:ext>
            </a:extLst>
          </p:cNvPr>
          <p:cNvSpPr>
            <a:spLocks noGrp="1"/>
          </p:cNvSpPr>
          <p:nvPr>
            <p:ph idx="1"/>
          </p:nvPr>
        </p:nvSpPr>
        <p:spPr>
          <a:xfrm>
            <a:off x="1182756" y="1182757"/>
            <a:ext cx="10171043" cy="4994205"/>
          </a:xfrm>
        </p:spPr>
        <p:txBody>
          <a:bodyPr/>
          <a:lstStyle/>
          <a:p>
            <a:r>
              <a:rPr lang="it-IT" sz="2400" dirty="0"/>
              <a:t>2012-2020: aumento della differenza tra le </a:t>
            </a:r>
            <a:r>
              <a:rPr lang="it-IT" sz="2400" b="1" dirty="0">
                <a:solidFill>
                  <a:srgbClr val="058CBD"/>
                </a:solidFill>
              </a:rPr>
              <a:t>mediane</a:t>
            </a:r>
          </a:p>
        </p:txBody>
      </p:sp>
      <p:sp>
        <p:nvSpPr>
          <p:cNvPr id="3" name="Segnaposto data 2">
            <a:extLst>
              <a:ext uri="{FF2B5EF4-FFF2-40B4-BE49-F238E27FC236}">
                <a16:creationId xmlns:a16="http://schemas.microsoft.com/office/drawing/2014/main" id="{180EA148-CF55-47A8-B898-4C1C9D94D0BA}"/>
              </a:ext>
            </a:extLst>
          </p:cNvPr>
          <p:cNvSpPr>
            <a:spLocks noGrp="1"/>
          </p:cNvSpPr>
          <p:nvPr>
            <p:ph type="dt" sz="half" idx="10"/>
          </p:nvPr>
        </p:nvSpPr>
        <p:spPr/>
        <p:txBody>
          <a:bodyPr/>
          <a:lstStyle/>
          <a:p>
            <a:fld id="{34B4D242-6B28-2942-BA46-7A60C0146BA3}" type="datetime1">
              <a:rPr lang="it-IT" smtClean="0"/>
              <a:pPr/>
              <a:t>09/02/2022</a:t>
            </a:fld>
            <a:endParaRPr lang="it-IT" dirty="0"/>
          </a:p>
        </p:txBody>
      </p:sp>
      <p:sp>
        <p:nvSpPr>
          <p:cNvPr id="4" name="Segnaposto piè di pagina 3">
            <a:extLst>
              <a:ext uri="{FF2B5EF4-FFF2-40B4-BE49-F238E27FC236}">
                <a16:creationId xmlns:a16="http://schemas.microsoft.com/office/drawing/2014/main" id="{6B666EED-344D-42DC-BC66-37873DC276ED}"/>
              </a:ext>
            </a:extLst>
          </p:cNvPr>
          <p:cNvSpPr>
            <a:spLocks noGrp="1"/>
          </p:cNvSpPr>
          <p:nvPr>
            <p:ph type="ftr" sz="quarter" idx="11"/>
          </p:nvPr>
        </p:nvSpPr>
        <p:spPr/>
        <p:txBody>
          <a:bodyPr/>
          <a:lstStyle/>
          <a:p>
            <a:r>
              <a:rPr lang="it-IT" dirty="0"/>
              <a:t>Donne e Pensioni</a:t>
            </a:r>
          </a:p>
        </p:txBody>
      </p:sp>
      <p:sp>
        <p:nvSpPr>
          <p:cNvPr id="5" name="Segnaposto numero diapositiva 4">
            <a:extLst>
              <a:ext uri="{FF2B5EF4-FFF2-40B4-BE49-F238E27FC236}">
                <a16:creationId xmlns:a16="http://schemas.microsoft.com/office/drawing/2014/main" id="{364CCE03-EA1D-48C3-91ED-7890C2575325}"/>
              </a:ext>
            </a:extLst>
          </p:cNvPr>
          <p:cNvSpPr>
            <a:spLocks noGrp="1"/>
          </p:cNvSpPr>
          <p:nvPr>
            <p:ph type="sldNum" sz="quarter" idx="12"/>
          </p:nvPr>
        </p:nvSpPr>
        <p:spPr/>
        <p:txBody>
          <a:bodyPr/>
          <a:lstStyle/>
          <a:p>
            <a:fld id="{10AFF00E-9DC3-7240-8851-04147A744FC9}" type="slidenum">
              <a:rPr lang="it-IT" smtClean="0"/>
              <a:pPr/>
              <a:t>5</a:t>
            </a:fld>
            <a:endParaRPr lang="it-IT"/>
          </a:p>
        </p:txBody>
      </p:sp>
      <p:sp>
        <p:nvSpPr>
          <p:cNvPr id="6" name="Titolo 5">
            <a:extLst>
              <a:ext uri="{FF2B5EF4-FFF2-40B4-BE49-F238E27FC236}">
                <a16:creationId xmlns:a16="http://schemas.microsoft.com/office/drawing/2014/main" id="{B1749C05-E4C4-4787-8248-5FB60221B512}"/>
              </a:ext>
            </a:extLst>
          </p:cNvPr>
          <p:cNvSpPr>
            <a:spLocks noGrp="1"/>
          </p:cNvSpPr>
          <p:nvPr>
            <p:ph type="ctrTitle" idx="4294967295"/>
          </p:nvPr>
        </p:nvSpPr>
        <p:spPr>
          <a:xfrm>
            <a:off x="1813560" y="335280"/>
            <a:ext cx="10378440" cy="594360"/>
          </a:xfrm>
        </p:spPr>
        <p:txBody>
          <a:bodyPr>
            <a:noAutofit/>
          </a:bodyPr>
          <a:lstStyle/>
          <a:p>
            <a:r>
              <a:rPr lang="it-IT" sz="3600" dirty="0"/>
              <a:t>Pensioni di anzianità/anticipate e vecchiaia: 2001-2020 </a:t>
            </a:r>
          </a:p>
        </p:txBody>
      </p:sp>
      <p:sp>
        <p:nvSpPr>
          <p:cNvPr id="8" name="CasellaDiTesto 7">
            <a:extLst>
              <a:ext uri="{FF2B5EF4-FFF2-40B4-BE49-F238E27FC236}">
                <a16:creationId xmlns:a16="http://schemas.microsoft.com/office/drawing/2014/main" id="{1DF2EF26-7F12-49B0-BCE0-4DE4A0C92367}"/>
              </a:ext>
            </a:extLst>
          </p:cNvPr>
          <p:cNvSpPr txBox="1"/>
          <p:nvPr/>
        </p:nvSpPr>
        <p:spPr>
          <a:xfrm>
            <a:off x="9982200" y="6326267"/>
            <a:ext cx="1987826" cy="369332"/>
          </a:xfrm>
          <a:prstGeom prst="rect">
            <a:avLst/>
          </a:prstGeom>
          <a:noFill/>
        </p:spPr>
        <p:txBody>
          <a:bodyPr wrap="square" rtlCol="0">
            <a:spAutoFit/>
          </a:bodyPr>
          <a:lstStyle/>
          <a:p>
            <a:r>
              <a:rPr lang="it-IT" i="1" dirty="0">
                <a:solidFill>
                  <a:schemeClr val="bg1">
                    <a:lumMod val="50000"/>
                  </a:schemeClr>
                </a:solidFill>
              </a:rPr>
              <a:t>(XX RA, fig. 2.5)</a:t>
            </a:r>
          </a:p>
        </p:txBody>
      </p:sp>
      <p:pic>
        <p:nvPicPr>
          <p:cNvPr id="7" name="Immagine 6">
            <a:extLst>
              <a:ext uri="{FF2B5EF4-FFF2-40B4-BE49-F238E27FC236}">
                <a16:creationId xmlns:a16="http://schemas.microsoft.com/office/drawing/2014/main" id="{F5432E5A-F96B-479B-910B-E5AC613FFDAB}"/>
              </a:ext>
            </a:extLst>
          </p:cNvPr>
          <p:cNvPicPr>
            <a:picLocks noChangeAspect="1"/>
          </p:cNvPicPr>
          <p:nvPr/>
        </p:nvPicPr>
        <p:blipFill rotWithShape="1">
          <a:blip r:embed="rId2"/>
          <a:srcRect l="2853" t="9700" r="2459" b="50000"/>
          <a:stretch/>
        </p:blipFill>
        <p:spPr>
          <a:xfrm>
            <a:off x="904016" y="1571615"/>
            <a:ext cx="11066010" cy="4680000"/>
          </a:xfrm>
          <a:prstGeom prst="rect">
            <a:avLst/>
          </a:prstGeom>
        </p:spPr>
      </p:pic>
      <p:sp>
        <p:nvSpPr>
          <p:cNvPr id="12" name="CasellaDiTesto 11">
            <a:extLst>
              <a:ext uri="{FF2B5EF4-FFF2-40B4-BE49-F238E27FC236}">
                <a16:creationId xmlns:a16="http://schemas.microsoft.com/office/drawing/2014/main" id="{02509BD7-F85B-4CA8-BB8A-241638900D23}"/>
              </a:ext>
            </a:extLst>
          </p:cNvPr>
          <p:cNvSpPr txBox="1"/>
          <p:nvPr/>
        </p:nvSpPr>
        <p:spPr>
          <a:xfrm>
            <a:off x="5919536" y="3049422"/>
            <a:ext cx="847023" cy="369332"/>
          </a:xfrm>
          <a:prstGeom prst="rect">
            <a:avLst/>
          </a:prstGeom>
          <a:noFill/>
        </p:spPr>
        <p:txBody>
          <a:bodyPr wrap="square" rtlCol="0">
            <a:spAutoFit/>
          </a:bodyPr>
          <a:lstStyle/>
          <a:p>
            <a:r>
              <a:rPr lang="it-IT" dirty="0"/>
              <a:t>€550</a:t>
            </a:r>
          </a:p>
        </p:txBody>
      </p:sp>
      <p:sp>
        <p:nvSpPr>
          <p:cNvPr id="14" name="CasellaDiTesto 13">
            <a:extLst>
              <a:ext uri="{FF2B5EF4-FFF2-40B4-BE49-F238E27FC236}">
                <a16:creationId xmlns:a16="http://schemas.microsoft.com/office/drawing/2014/main" id="{9E8BDE0B-4CD5-4681-89DF-08BD378A4A21}"/>
              </a:ext>
            </a:extLst>
          </p:cNvPr>
          <p:cNvSpPr txBox="1"/>
          <p:nvPr/>
        </p:nvSpPr>
        <p:spPr>
          <a:xfrm>
            <a:off x="11377436" y="3059668"/>
            <a:ext cx="847023" cy="369332"/>
          </a:xfrm>
          <a:prstGeom prst="rect">
            <a:avLst/>
          </a:prstGeom>
          <a:noFill/>
        </p:spPr>
        <p:txBody>
          <a:bodyPr wrap="square" rtlCol="0">
            <a:spAutoFit/>
          </a:bodyPr>
          <a:lstStyle/>
          <a:p>
            <a:r>
              <a:rPr lang="it-IT" dirty="0"/>
              <a:t>€400</a:t>
            </a:r>
          </a:p>
        </p:txBody>
      </p:sp>
      <p:pic>
        <p:nvPicPr>
          <p:cNvPr id="16" name="Immagine 15">
            <a:extLst>
              <a:ext uri="{FF2B5EF4-FFF2-40B4-BE49-F238E27FC236}">
                <a16:creationId xmlns:a16="http://schemas.microsoft.com/office/drawing/2014/main" id="{17D71935-3E9B-40BB-B2C4-4AC6843BDFCC}"/>
              </a:ext>
            </a:extLst>
          </p:cNvPr>
          <p:cNvPicPr>
            <a:picLocks noChangeAspect="1"/>
          </p:cNvPicPr>
          <p:nvPr/>
        </p:nvPicPr>
        <p:blipFill>
          <a:blip r:embed="rId3"/>
          <a:stretch>
            <a:fillRect/>
          </a:stretch>
        </p:blipFill>
        <p:spPr>
          <a:xfrm>
            <a:off x="5770510" y="2893871"/>
            <a:ext cx="298052" cy="680434"/>
          </a:xfrm>
          <a:prstGeom prst="rect">
            <a:avLst/>
          </a:prstGeom>
        </p:spPr>
      </p:pic>
      <p:pic>
        <p:nvPicPr>
          <p:cNvPr id="17" name="Immagine 16">
            <a:extLst>
              <a:ext uri="{FF2B5EF4-FFF2-40B4-BE49-F238E27FC236}">
                <a16:creationId xmlns:a16="http://schemas.microsoft.com/office/drawing/2014/main" id="{87B9AB12-4E64-4103-BCBE-C128E0F9B079}"/>
              </a:ext>
            </a:extLst>
          </p:cNvPr>
          <p:cNvPicPr>
            <a:picLocks noChangeAspect="1"/>
          </p:cNvPicPr>
          <p:nvPr/>
        </p:nvPicPr>
        <p:blipFill>
          <a:blip r:embed="rId4"/>
          <a:stretch>
            <a:fillRect/>
          </a:stretch>
        </p:blipFill>
        <p:spPr>
          <a:xfrm>
            <a:off x="11251984" y="2686351"/>
            <a:ext cx="367304" cy="1100458"/>
          </a:xfrm>
          <a:prstGeom prst="rect">
            <a:avLst/>
          </a:prstGeom>
        </p:spPr>
      </p:pic>
    </p:spTree>
    <p:extLst>
      <p:ext uri="{BB962C8B-B14F-4D97-AF65-F5344CB8AC3E}">
        <p14:creationId xmlns:p14="http://schemas.microsoft.com/office/powerpoint/2010/main" val="2060734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AA712CF0-AF35-462F-93D9-14D75C4F9F6C}"/>
              </a:ext>
            </a:extLst>
          </p:cNvPr>
          <p:cNvSpPr>
            <a:spLocks noGrp="1"/>
          </p:cNvSpPr>
          <p:nvPr>
            <p:ph idx="1"/>
          </p:nvPr>
        </p:nvSpPr>
        <p:spPr>
          <a:xfrm>
            <a:off x="1182756" y="1182757"/>
            <a:ext cx="10171043" cy="4994205"/>
          </a:xfrm>
        </p:spPr>
        <p:txBody>
          <a:bodyPr/>
          <a:lstStyle/>
          <a:p>
            <a:r>
              <a:rPr lang="it-IT" sz="2400" dirty="0"/>
              <a:t>2012-2020: aumento dello </a:t>
            </a:r>
            <a:r>
              <a:rPr lang="it-IT" sz="2400" b="1" dirty="0">
                <a:solidFill>
                  <a:srgbClr val="058CBD"/>
                </a:solidFill>
              </a:rPr>
              <a:t>scarto interquartile</a:t>
            </a:r>
          </a:p>
        </p:txBody>
      </p:sp>
      <p:sp>
        <p:nvSpPr>
          <p:cNvPr id="3" name="Segnaposto data 2">
            <a:extLst>
              <a:ext uri="{FF2B5EF4-FFF2-40B4-BE49-F238E27FC236}">
                <a16:creationId xmlns:a16="http://schemas.microsoft.com/office/drawing/2014/main" id="{180EA148-CF55-47A8-B898-4C1C9D94D0BA}"/>
              </a:ext>
            </a:extLst>
          </p:cNvPr>
          <p:cNvSpPr>
            <a:spLocks noGrp="1"/>
          </p:cNvSpPr>
          <p:nvPr>
            <p:ph type="dt" sz="half" idx="10"/>
          </p:nvPr>
        </p:nvSpPr>
        <p:spPr/>
        <p:txBody>
          <a:bodyPr/>
          <a:lstStyle/>
          <a:p>
            <a:fld id="{34B4D242-6B28-2942-BA46-7A60C0146BA3}" type="datetime1">
              <a:rPr lang="it-IT" smtClean="0"/>
              <a:pPr/>
              <a:t>09/02/2022</a:t>
            </a:fld>
            <a:endParaRPr lang="it-IT" dirty="0"/>
          </a:p>
        </p:txBody>
      </p:sp>
      <p:sp>
        <p:nvSpPr>
          <p:cNvPr id="4" name="Segnaposto piè di pagina 3">
            <a:extLst>
              <a:ext uri="{FF2B5EF4-FFF2-40B4-BE49-F238E27FC236}">
                <a16:creationId xmlns:a16="http://schemas.microsoft.com/office/drawing/2014/main" id="{6B666EED-344D-42DC-BC66-37873DC276ED}"/>
              </a:ext>
            </a:extLst>
          </p:cNvPr>
          <p:cNvSpPr>
            <a:spLocks noGrp="1"/>
          </p:cNvSpPr>
          <p:nvPr>
            <p:ph type="ftr" sz="quarter" idx="11"/>
          </p:nvPr>
        </p:nvSpPr>
        <p:spPr/>
        <p:txBody>
          <a:bodyPr/>
          <a:lstStyle/>
          <a:p>
            <a:r>
              <a:rPr lang="it-IT" dirty="0"/>
              <a:t>Donne e Pensioni</a:t>
            </a:r>
          </a:p>
        </p:txBody>
      </p:sp>
      <p:sp>
        <p:nvSpPr>
          <p:cNvPr id="5" name="Segnaposto numero diapositiva 4">
            <a:extLst>
              <a:ext uri="{FF2B5EF4-FFF2-40B4-BE49-F238E27FC236}">
                <a16:creationId xmlns:a16="http://schemas.microsoft.com/office/drawing/2014/main" id="{364CCE03-EA1D-48C3-91ED-7890C2575325}"/>
              </a:ext>
            </a:extLst>
          </p:cNvPr>
          <p:cNvSpPr>
            <a:spLocks noGrp="1"/>
          </p:cNvSpPr>
          <p:nvPr>
            <p:ph type="sldNum" sz="quarter" idx="12"/>
          </p:nvPr>
        </p:nvSpPr>
        <p:spPr/>
        <p:txBody>
          <a:bodyPr/>
          <a:lstStyle/>
          <a:p>
            <a:fld id="{10AFF00E-9DC3-7240-8851-04147A744FC9}" type="slidenum">
              <a:rPr lang="it-IT" smtClean="0"/>
              <a:pPr/>
              <a:t>6</a:t>
            </a:fld>
            <a:endParaRPr lang="it-IT"/>
          </a:p>
        </p:txBody>
      </p:sp>
      <p:sp>
        <p:nvSpPr>
          <p:cNvPr id="6" name="Titolo 5">
            <a:extLst>
              <a:ext uri="{FF2B5EF4-FFF2-40B4-BE49-F238E27FC236}">
                <a16:creationId xmlns:a16="http://schemas.microsoft.com/office/drawing/2014/main" id="{B1749C05-E4C4-4787-8248-5FB60221B512}"/>
              </a:ext>
            </a:extLst>
          </p:cNvPr>
          <p:cNvSpPr>
            <a:spLocks noGrp="1"/>
          </p:cNvSpPr>
          <p:nvPr>
            <p:ph type="ctrTitle" idx="4294967295"/>
          </p:nvPr>
        </p:nvSpPr>
        <p:spPr>
          <a:xfrm>
            <a:off x="1813560" y="335280"/>
            <a:ext cx="10378440" cy="594360"/>
          </a:xfrm>
        </p:spPr>
        <p:txBody>
          <a:bodyPr>
            <a:noAutofit/>
          </a:bodyPr>
          <a:lstStyle/>
          <a:p>
            <a:r>
              <a:rPr lang="it-IT" sz="3600" dirty="0"/>
              <a:t>Pensioni di anzianità/anticipate e vecchiaia: 2001-2020 </a:t>
            </a:r>
          </a:p>
        </p:txBody>
      </p:sp>
      <p:sp>
        <p:nvSpPr>
          <p:cNvPr id="8" name="CasellaDiTesto 7">
            <a:extLst>
              <a:ext uri="{FF2B5EF4-FFF2-40B4-BE49-F238E27FC236}">
                <a16:creationId xmlns:a16="http://schemas.microsoft.com/office/drawing/2014/main" id="{1DF2EF26-7F12-49B0-BCE0-4DE4A0C92367}"/>
              </a:ext>
            </a:extLst>
          </p:cNvPr>
          <p:cNvSpPr txBox="1"/>
          <p:nvPr/>
        </p:nvSpPr>
        <p:spPr>
          <a:xfrm>
            <a:off x="9982200" y="6326267"/>
            <a:ext cx="1987826" cy="369332"/>
          </a:xfrm>
          <a:prstGeom prst="rect">
            <a:avLst/>
          </a:prstGeom>
          <a:noFill/>
        </p:spPr>
        <p:txBody>
          <a:bodyPr wrap="square" rtlCol="0">
            <a:spAutoFit/>
          </a:bodyPr>
          <a:lstStyle/>
          <a:p>
            <a:r>
              <a:rPr lang="it-IT" i="1" dirty="0">
                <a:solidFill>
                  <a:schemeClr val="bg1">
                    <a:lumMod val="50000"/>
                  </a:schemeClr>
                </a:solidFill>
              </a:rPr>
              <a:t>(XX RA, fig. 2.5)</a:t>
            </a:r>
          </a:p>
        </p:txBody>
      </p:sp>
      <p:pic>
        <p:nvPicPr>
          <p:cNvPr id="9" name="Immagine 8">
            <a:extLst>
              <a:ext uri="{FF2B5EF4-FFF2-40B4-BE49-F238E27FC236}">
                <a16:creationId xmlns:a16="http://schemas.microsoft.com/office/drawing/2014/main" id="{84EF7E96-2020-4ADF-B6B6-16BA2970938B}"/>
              </a:ext>
            </a:extLst>
          </p:cNvPr>
          <p:cNvPicPr>
            <a:picLocks noChangeAspect="1"/>
          </p:cNvPicPr>
          <p:nvPr/>
        </p:nvPicPr>
        <p:blipFill rotWithShape="1">
          <a:blip r:embed="rId2"/>
          <a:srcRect l="3247" t="54564" r="2459" b="8737"/>
          <a:stretch/>
        </p:blipFill>
        <p:spPr>
          <a:xfrm>
            <a:off x="894522" y="1560443"/>
            <a:ext cx="11203551" cy="4459776"/>
          </a:xfrm>
          <a:prstGeom prst="rect">
            <a:avLst/>
          </a:prstGeom>
        </p:spPr>
      </p:pic>
      <p:pic>
        <p:nvPicPr>
          <p:cNvPr id="10" name="Immagine 9">
            <a:extLst>
              <a:ext uri="{FF2B5EF4-FFF2-40B4-BE49-F238E27FC236}">
                <a16:creationId xmlns:a16="http://schemas.microsoft.com/office/drawing/2014/main" id="{9B9F9CDC-4294-47DB-B1C9-FA575219B51C}"/>
              </a:ext>
            </a:extLst>
          </p:cNvPr>
          <p:cNvPicPr>
            <a:picLocks noChangeAspect="1"/>
          </p:cNvPicPr>
          <p:nvPr/>
        </p:nvPicPr>
        <p:blipFill>
          <a:blip r:embed="rId3"/>
          <a:stretch>
            <a:fillRect/>
          </a:stretch>
        </p:blipFill>
        <p:spPr>
          <a:xfrm>
            <a:off x="6032471" y="2421950"/>
            <a:ext cx="914981" cy="533739"/>
          </a:xfrm>
          <a:prstGeom prst="rect">
            <a:avLst/>
          </a:prstGeom>
        </p:spPr>
      </p:pic>
      <p:pic>
        <p:nvPicPr>
          <p:cNvPr id="16" name="Immagine 15">
            <a:extLst>
              <a:ext uri="{FF2B5EF4-FFF2-40B4-BE49-F238E27FC236}">
                <a16:creationId xmlns:a16="http://schemas.microsoft.com/office/drawing/2014/main" id="{3684F3A8-B99D-4F8B-A25B-08993A042517}"/>
              </a:ext>
            </a:extLst>
          </p:cNvPr>
          <p:cNvPicPr>
            <a:picLocks noChangeAspect="1"/>
          </p:cNvPicPr>
          <p:nvPr/>
        </p:nvPicPr>
        <p:blipFill>
          <a:blip r:embed="rId4"/>
          <a:stretch>
            <a:fillRect/>
          </a:stretch>
        </p:blipFill>
        <p:spPr>
          <a:xfrm>
            <a:off x="11465177" y="2600855"/>
            <a:ext cx="921130" cy="533739"/>
          </a:xfrm>
          <a:prstGeom prst="rect">
            <a:avLst/>
          </a:prstGeom>
        </p:spPr>
      </p:pic>
      <p:pic>
        <p:nvPicPr>
          <p:cNvPr id="17" name="Immagine 16">
            <a:extLst>
              <a:ext uri="{FF2B5EF4-FFF2-40B4-BE49-F238E27FC236}">
                <a16:creationId xmlns:a16="http://schemas.microsoft.com/office/drawing/2014/main" id="{33C23609-FB5A-41AD-9121-A37AFC1CBE55}"/>
              </a:ext>
            </a:extLst>
          </p:cNvPr>
          <p:cNvPicPr>
            <a:picLocks noChangeAspect="1"/>
          </p:cNvPicPr>
          <p:nvPr/>
        </p:nvPicPr>
        <p:blipFill>
          <a:blip r:embed="rId5"/>
          <a:stretch>
            <a:fillRect/>
          </a:stretch>
        </p:blipFill>
        <p:spPr>
          <a:xfrm>
            <a:off x="6032471" y="2970089"/>
            <a:ext cx="1033590" cy="533739"/>
          </a:xfrm>
          <a:prstGeom prst="rect">
            <a:avLst/>
          </a:prstGeom>
        </p:spPr>
      </p:pic>
      <p:pic>
        <p:nvPicPr>
          <p:cNvPr id="18" name="Immagine 17">
            <a:extLst>
              <a:ext uri="{FF2B5EF4-FFF2-40B4-BE49-F238E27FC236}">
                <a16:creationId xmlns:a16="http://schemas.microsoft.com/office/drawing/2014/main" id="{84112CD6-DAF9-4B81-9C50-1B13C44A899D}"/>
              </a:ext>
            </a:extLst>
          </p:cNvPr>
          <p:cNvPicPr>
            <a:picLocks noChangeAspect="1"/>
          </p:cNvPicPr>
          <p:nvPr/>
        </p:nvPicPr>
        <p:blipFill>
          <a:blip r:embed="rId6"/>
          <a:stretch>
            <a:fillRect/>
          </a:stretch>
        </p:blipFill>
        <p:spPr>
          <a:xfrm>
            <a:off x="11330609" y="3952006"/>
            <a:ext cx="1042061" cy="533738"/>
          </a:xfrm>
          <a:prstGeom prst="rect">
            <a:avLst/>
          </a:prstGeom>
        </p:spPr>
      </p:pic>
    </p:spTree>
    <p:extLst>
      <p:ext uri="{BB962C8B-B14F-4D97-AF65-F5344CB8AC3E}">
        <p14:creationId xmlns:p14="http://schemas.microsoft.com/office/powerpoint/2010/main" val="660877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AA712CF0-AF35-462F-93D9-14D75C4F9F6C}"/>
              </a:ext>
            </a:extLst>
          </p:cNvPr>
          <p:cNvSpPr>
            <a:spLocks noGrp="1"/>
          </p:cNvSpPr>
          <p:nvPr>
            <p:ph idx="1"/>
          </p:nvPr>
        </p:nvSpPr>
        <p:spPr>
          <a:xfrm>
            <a:off x="1182756" y="1182757"/>
            <a:ext cx="10171043" cy="4994205"/>
          </a:xfrm>
        </p:spPr>
        <p:txBody>
          <a:bodyPr/>
          <a:lstStyle/>
          <a:p>
            <a:pPr marL="0" indent="0">
              <a:buNone/>
            </a:pPr>
            <a:r>
              <a:rPr lang="it-IT" sz="2400" b="1" dirty="0">
                <a:solidFill>
                  <a:srgbClr val="058CBD"/>
                </a:solidFill>
              </a:rPr>
              <a:t> </a:t>
            </a:r>
          </a:p>
        </p:txBody>
      </p:sp>
      <p:sp>
        <p:nvSpPr>
          <p:cNvPr id="3" name="Segnaposto data 2">
            <a:extLst>
              <a:ext uri="{FF2B5EF4-FFF2-40B4-BE49-F238E27FC236}">
                <a16:creationId xmlns:a16="http://schemas.microsoft.com/office/drawing/2014/main" id="{180EA148-CF55-47A8-B898-4C1C9D94D0BA}"/>
              </a:ext>
            </a:extLst>
          </p:cNvPr>
          <p:cNvSpPr>
            <a:spLocks noGrp="1"/>
          </p:cNvSpPr>
          <p:nvPr>
            <p:ph type="dt" sz="half" idx="10"/>
          </p:nvPr>
        </p:nvSpPr>
        <p:spPr/>
        <p:txBody>
          <a:bodyPr/>
          <a:lstStyle/>
          <a:p>
            <a:fld id="{34B4D242-6B28-2942-BA46-7A60C0146BA3}" type="datetime1">
              <a:rPr lang="it-IT" smtClean="0"/>
              <a:pPr/>
              <a:t>09/02/2022</a:t>
            </a:fld>
            <a:endParaRPr lang="it-IT" dirty="0"/>
          </a:p>
        </p:txBody>
      </p:sp>
      <p:sp>
        <p:nvSpPr>
          <p:cNvPr id="4" name="Segnaposto piè di pagina 3">
            <a:extLst>
              <a:ext uri="{FF2B5EF4-FFF2-40B4-BE49-F238E27FC236}">
                <a16:creationId xmlns:a16="http://schemas.microsoft.com/office/drawing/2014/main" id="{6B666EED-344D-42DC-BC66-37873DC276ED}"/>
              </a:ext>
            </a:extLst>
          </p:cNvPr>
          <p:cNvSpPr>
            <a:spLocks noGrp="1"/>
          </p:cNvSpPr>
          <p:nvPr>
            <p:ph type="ftr" sz="quarter" idx="11"/>
          </p:nvPr>
        </p:nvSpPr>
        <p:spPr/>
        <p:txBody>
          <a:bodyPr/>
          <a:lstStyle/>
          <a:p>
            <a:r>
              <a:rPr lang="it-IT" dirty="0"/>
              <a:t>Donne e Pensioni</a:t>
            </a:r>
          </a:p>
        </p:txBody>
      </p:sp>
      <p:sp>
        <p:nvSpPr>
          <p:cNvPr id="5" name="Segnaposto numero diapositiva 4">
            <a:extLst>
              <a:ext uri="{FF2B5EF4-FFF2-40B4-BE49-F238E27FC236}">
                <a16:creationId xmlns:a16="http://schemas.microsoft.com/office/drawing/2014/main" id="{364CCE03-EA1D-48C3-91ED-7890C2575325}"/>
              </a:ext>
            </a:extLst>
          </p:cNvPr>
          <p:cNvSpPr>
            <a:spLocks noGrp="1"/>
          </p:cNvSpPr>
          <p:nvPr>
            <p:ph type="sldNum" sz="quarter" idx="12"/>
          </p:nvPr>
        </p:nvSpPr>
        <p:spPr/>
        <p:txBody>
          <a:bodyPr/>
          <a:lstStyle/>
          <a:p>
            <a:fld id="{10AFF00E-9DC3-7240-8851-04147A744FC9}" type="slidenum">
              <a:rPr lang="it-IT" smtClean="0"/>
              <a:pPr/>
              <a:t>7</a:t>
            </a:fld>
            <a:endParaRPr lang="it-IT"/>
          </a:p>
        </p:txBody>
      </p:sp>
      <p:sp>
        <p:nvSpPr>
          <p:cNvPr id="6" name="Titolo 5">
            <a:extLst>
              <a:ext uri="{FF2B5EF4-FFF2-40B4-BE49-F238E27FC236}">
                <a16:creationId xmlns:a16="http://schemas.microsoft.com/office/drawing/2014/main" id="{B1749C05-E4C4-4787-8248-5FB60221B512}"/>
              </a:ext>
            </a:extLst>
          </p:cNvPr>
          <p:cNvSpPr>
            <a:spLocks noGrp="1"/>
          </p:cNvSpPr>
          <p:nvPr>
            <p:ph type="ctrTitle" idx="4294967295"/>
          </p:nvPr>
        </p:nvSpPr>
        <p:spPr>
          <a:xfrm>
            <a:off x="1813560" y="335280"/>
            <a:ext cx="10378440" cy="594360"/>
          </a:xfrm>
        </p:spPr>
        <p:txBody>
          <a:bodyPr>
            <a:noAutofit/>
          </a:bodyPr>
          <a:lstStyle/>
          <a:p>
            <a:r>
              <a:rPr lang="it-IT" sz="3600" dirty="0"/>
              <a:t>Età media al pensionamento per anzianità/anticipate </a:t>
            </a:r>
            <a:br>
              <a:rPr lang="it-IT" sz="3600" dirty="0"/>
            </a:br>
            <a:r>
              <a:rPr lang="it-IT" sz="3600" dirty="0"/>
              <a:t>e vecchiaia: 1992-2019 </a:t>
            </a:r>
          </a:p>
        </p:txBody>
      </p:sp>
      <p:sp>
        <p:nvSpPr>
          <p:cNvPr id="8" name="CasellaDiTesto 7">
            <a:extLst>
              <a:ext uri="{FF2B5EF4-FFF2-40B4-BE49-F238E27FC236}">
                <a16:creationId xmlns:a16="http://schemas.microsoft.com/office/drawing/2014/main" id="{1DF2EF26-7F12-49B0-BCE0-4DE4A0C92367}"/>
              </a:ext>
            </a:extLst>
          </p:cNvPr>
          <p:cNvSpPr txBox="1"/>
          <p:nvPr/>
        </p:nvSpPr>
        <p:spPr>
          <a:xfrm>
            <a:off x="9982200" y="6326267"/>
            <a:ext cx="1987826" cy="369332"/>
          </a:xfrm>
          <a:prstGeom prst="rect">
            <a:avLst/>
          </a:prstGeom>
          <a:noFill/>
        </p:spPr>
        <p:txBody>
          <a:bodyPr wrap="square" rtlCol="0">
            <a:spAutoFit/>
          </a:bodyPr>
          <a:lstStyle/>
          <a:p>
            <a:r>
              <a:rPr lang="it-IT" i="1" dirty="0">
                <a:solidFill>
                  <a:schemeClr val="bg1">
                    <a:lumMod val="50000"/>
                  </a:schemeClr>
                </a:solidFill>
              </a:rPr>
              <a:t>(XIX RA, fig. 4.14)</a:t>
            </a:r>
          </a:p>
        </p:txBody>
      </p:sp>
      <p:pic>
        <p:nvPicPr>
          <p:cNvPr id="7" name="Immagine 6">
            <a:extLst>
              <a:ext uri="{FF2B5EF4-FFF2-40B4-BE49-F238E27FC236}">
                <a16:creationId xmlns:a16="http://schemas.microsoft.com/office/drawing/2014/main" id="{7E9D774A-5F35-47A2-91FE-D97ED87B4B77}"/>
              </a:ext>
            </a:extLst>
          </p:cNvPr>
          <p:cNvPicPr>
            <a:picLocks noChangeAspect="1"/>
          </p:cNvPicPr>
          <p:nvPr/>
        </p:nvPicPr>
        <p:blipFill rotWithShape="1">
          <a:blip r:embed="rId2"/>
          <a:srcRect l="18606" t="23934" r="18227" b="6897"/>
          <a:stretch/>
        </p:blipFill>
        <p:spPr>
          <a:xfrm>
            <a:off x="1890035" y="1386046"/>
            <a:ext cx="8877355" cy="5019119"/>
          </a:xfrm>
          <a:prstGeom prst="rect">
            <a:avLst/>
          </a:prstGeom>
        </p:spPr>
      </p:pic>
      <p:sp>
        <p:nvSpPr>
          <p:cNvPr id="14" name="CasellaDiTesto 13">
            <a:extLst>
              <a:ext uri="{FF2B5EF4-FFF2-40B4-BE49-F238E27FC236}">
                <a16:creationId xmlns:a16="http://schemas.microsoft.com/office/drawing/2014/main" id="{F845E4EF-3422-45DC-8F89-024F03A96617}"/>
              </a:ext>
            </a:extLst>
          </p:cNvPr>
          <p:cNvSpPr txBox="1"/>
          <p:nvPr/>
        </p:nvSpPr>
        <p:spPr>
          <a:xfrm>
            <a:off x="9539875" y="1633056"/>
            <a:ext cx="8846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dirty="0">
                <a:ln>
                  <a:noFill/>
                </a:ln>
                <a:solidFill>
                  <a:srgbClr val="0070C0"/>
                </a:solidFill>
                <a:effectLst/>
                <a:uLnTx/>
                <a:uFillTx/>
                <a:latin typeface="Calibri" panose="020F0502020204030204"/>
                <a:ea typeface="+mn-ea"/>
                <a:cs typeface="+mn-cs"/>
              </a:rPr>
              <a:t>+7 anni</a:t>
            </a:r>
          </a:p>
        </p:txBody>
      </p:sp>
      <p:sp>
        <p:nvSpPr>
          <p:cNvPr id="15" name="CasellaDiTesto 14">
            <a:extLst>
              <a:ext uri="{FF2B5EF4-FFF2-40B4-BE49-F238E27FC236}">
                <a16:creationId xmlns:a16="http://schemas.microsoft.com/office/drawing/2014/main" id="{323B2427-B174-4E63-94D8-C6BDF564882E}"/>
              </a:ext>
            </a:extLst>
          </p:cNvPr>
          <p:cNvSpPr txBox="1"/>
          <p:nvPr/>
        </p:nvSpPr>
        <p:spPr>
          <a:xfrm>
            <a:off x="9708459" y="2254090"/>
            <a:ext cx="10589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dirty="0">
                <a:ln>
                  <a:noFill/>
                </a:ln>
                <a:solidFill>
                  <a:srgbClr val="FF6D26">
                    <a:lumMod val="75000"/>
                  </a:srgbClr>
                </a:solidFill>
                <a:effectLst/>
                <a:uLnTx/>
                <a:uFillTx/>
                <a:latin typeface="Calibri" panose="020F0502020204030204"/>
                <a:ea typeface="+mn-ea"/>
                <a:cs typeface="+mn-cs"/>
              </a:rPr>
              <a:t>+8,5 anni</a:t>
            </a:r>
          </a:p>
        </p:txBody>
      </p:sp>
    </p:spTree>
    <p:extLst>
      <p:ext uri="{BB962C8B-B14F-4D97-AF65-F5344CB8AC3E}">
        <p14:creationId xmlns:p14="http://schemas.microsoft.com/office/powerpoint/2010/main" val="920709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AA712CF0-AF35-462F-93D9-14D75C4F9F6C}"/>
              </a:ext>
            </a:extLst>
          </p:cNvPr>
          <p:cNvSpPr>
            <a:spLocks noGrp="1"/>
          </p:cNvSpPr>
          <p:nvPr>
            <p:ph idx="1"/>
          </p:nvPr>
        </p:nvSpPr>
        <p:spPr>
          <a:xfrm>
            <a:off x="1182756" y="1182757"/>
            <a:ext cx="10171043" cy="4994205"/>
          </a:xfrm>
        </p:spPr>
        <p:txBody>
          <a:bodyPr/>
          <a:lstStyle/>
          <a:p>
            <a:pPr marL="0" indent="0">
              <a:buNone/>
            </a:pPr>
            <a:r>
              <a:rPr lang="it-IT" sz="2400" b="1" dirty="0">
                <a:solidFill>
                  <a:srgbClr val="058CBD"/>
                </a:solidFill>
              </a:rPr>
              <a:t> </a:t>
            </a:r>
          </a:p>
        </p:txBody>
      </p:sp>
      <p:sp>
        <p:nvSpPr>
          <p:cNvPr id="3" name="Segnaposto data 2">
            <a:extLst>
              <a:ext uri="{FF2B5EF4-FFF2-40B4-BE49-F238E27FC236}">
                <a16:creationId xmlns:a16="http://schemas.microsoft.com/office/drawing/2014/main" id="{180EA148-CF55-47A8-B898-4C1C9D94D0BA}"/>
              </a:ext>
            </a:extLst>
          </p:cNvPr>
          <p:cNvSpPr>
            <a:spLocks noGrp="1"/>
          </p:cNvSpPr>
          <p:nvPr>
            <p:ph type="dt" sz="half" idx="10"/>
          </p:nvPr>
        </p:nvSpPr>
        <p:spPr/>
        <p:txBody>
          <a:bodyPr/>
          <a:lstStyle/>
          <a:p>
            <a:fld id="{34B4D242-6B28-2942-BA46-7A60C0146BA3}" type="datetime1">
              <a:rPr lang="it-IT" smtClean="0"/>
              <a:pPr/>
              <a:t>09/02/2022</a:t>
            </a:fld>
            <a:endParaRPr lang="it-IT" dirty="0"/>
          </a:p>
        </p:txBody>
      </p:sp>
      <p:sp>
        <p:nvSpPr>
          <p:cNvPr id="4" name="Segnaposto piè di pagina 3">
            <a:extLst>
              <a:ext uri="{FF2B5EF4-FFF2-40B4-BE49-F238E27FC236}">
                <a16:creationId xmlns:a16="http://schemas.microsoft.com/office/drawing/2014/main" id="{6B666EED-344D-42DC-BC66-37873DC276ED}"/>
              </a:ext>
            </a:extLst>
          </p:cNvPr>
          <p:cNvSpPr>
            <a:spLocks noGrp="1"/>
          </p:cNvSpPr>
          <p:nvPr>
            <p:ph type="ftr" sz="quarter" idx="11"/>
          </p:nvPr>
        </p:nvSpPr>
        <p:spPr/>
        <p:txBody>
          <a:bodyPr/>
          <a:lstStyle/>
          <a:p>
            <a:r>
              <a:rPr lang="it-IT" dirty="0"/>
              <a:t>Donne e Pensioni</a:t>
            </a:r>
          </a:p>
        </p:txBody>
      </p:sp>
      <p:sp>
        <p:nvSpPr>
          <p:cNvPr id="5" name="Segnaposto numero diapositiva 4">
            <a:extLst>
              <a:ext uri="{FF2B5EF4-FFF2-40B4-BE49-F238E27FC236}">
                <a16:creationId xmlns:a16="http://schemas.microsoft.com/office/drawing/2014/main" id="{364CCE03-EA1D-48C3-91ED-7890C2575325}"/>
              </a:ext>
            </a:extLst>
          </p:cNvPr>
          <p:cNvSpPr>
            <a:spLocks noGrp="1"/>
          </p:cNvSpPr>
          <p:nvPr>
            <p:ph type="sldNum" sz="quarter" idx="12"/>
          </p:nvPr>
        </p:nvSpPr>
        <p:spPr/>
        <p:txBody>
          <a:bodyPr/>
          <a:lstStyle/>
          <a:p>
            <a:fld id="{10AFF00E-9DC3-7240-8851-04147A744FC9}" type="slidenum">
              <a:rPr lang="it-IT" smtClean="0"/>
              <a:pPr/>
              <a:t>8</a:t>
            </a:fld>
            <a:endParaRPr lang="it-IT"/>
          </a:p>
        </p:txBody>
      </p:sp>
      <p:sp>
        <p:nvSpPr>
          <p:cNvPr id="6" name="Titolo 5">
            <a:extLst>
              <a:ext uri="{FF2B5EF4-FFF2-40B4-BE49-F238E27FC236}">
                <a16:creationId xmlns:a16="http://schemas.microsoft.com/office/drawing/2014/main" id="{B1749C05-E4C4-4787-8248-5FB60221B512}"/>
              </a:ext>
            </a:extLst>
          </p:cNvPr>
          <p:cNvSpPr>
            <a:spLocks noGrp="1"/>
          </p:cNvSpPr>
          <p:nvPr>
            <p:ph type="ctrTitle" idx="4294967295"/>
          </p:nvPr>
        </p:nvSpPr>
        <p:spPr>
          <a:xfrm>
            <a:off x="1813560" y="335280"/>
            <a:ext cx="10378440" cy="594360"/>
          </a:xfrm>
        </p:spPr>
        <p:txBody>
          <a:bodyPr>
            <a:noAutofit/>
          </a:bodyPr>
          <a:lstStyle/>
          <a:p>
            <a:r>
              <a:rPr lang="it-IT" sz="3600" dirty="0"/>
              <a:t>Differenze età al pensionamento fra anzianità /anticipate e vecchiaia, per maschi e femmine</a:t>
            </a:r>
          </a:p>
        </p:txBody>
      </p:sp>
      <p:sp>
        <p:nvSpPr>
          <p:cNvPr id="8" name="CasellaDiTesto 7">
            <a:extLst>
              <a:ext uri="{FF2B5EF4-FFF2-40B4-BE49-F238E27FC236}">
                <a16:creationId xmlns:a16="http://schemas.microsoft.com/office/drawing/2014/main" id="{1DF2EF26-7F12-49B0-BCE0-4DE4A0C92367}"/>
              </a:ext>
            </a:extLst>
          </p:cNvPr>
          <p:cNvSpPr txBox="1"/>
          <p:nvPr/>
        </p:nvSpPr>
        <p:spPr>
          <a:xfrm>
            <a:off x="9982200" y="6326267"/>
            <a:ext cx="1987826" cy="369332"/>
          </a:xfrm>
          <a:prstGeom prst="rect">
            <a:avLst/>
          </a:prstGeom>
          <a:noFill/>
        </p:spPr>
        <p:txBody>
          <a:bodyPr wrap="square" rtlCol="0">
            <a:spAutoFit/>
          </a:bodyPr>
          <a:lstStyle/>
          <a:p>
            <a:r>
              <a:rPr lang="it-IT" i="1" dirty="0">
                <a:solidFill>
                  <a:schemeClr val="bg1">
                    <a:lumMod val="50000"/>
                  </a:schemeClr>
                </a:solidFill>
              </a:rPr>
              <a:t>(XIX RA, fig. 4.15)</a:t>
            </a:r>
          </a:p>
        </p:txBody>
      </p:sp>
      <p:pic>
        <p:nvPicPr>
          <p:cNvPr id="9" name="Immagine 8">
            <a:extLst>
              <a:ext uri="{FF2B5EF4-FFF2-40B4-BE49-F238E27FC236}">
                <a16:creationId xmlns:a16="http://schemas.microsoft.com/office/drawing/2014/main" id="{1EBE705F-D9B7-4E14-8E9B-26777DA21C8D}"/>
              </a:ext>
            </a:extLst>
          </p:cNvPr>
          <p:cNvPicPr>
            <a:picLocks noChangeAspect="1"/>
          </p:cNvPicPr>
          <p:nvPr/>
        </p:nvPicPr>
        <p:blipFill rotWithShape="1">
          <a:blip r:embed="rId2"/>
          <a:srcRect l="17717" t="24049" r="17828" b="5800"/>
          <a:stretch/>
        </p:blipFill>
        <p:spPr>
          <a:xfrm>
            <a:off x="1283663" y="1081174"/>
            <a:ext cx="9969228" cy="5284542"/>
          </a:xfrm>
          <a:prstGeom prst="rect">
            <a:avLst/>
          </a:prstGeom>
        </p:spPr>
      </p:pic>
    </p:spTree>
    <p:extLst>
      <p:ext uri="{BB962C8B-B14F-4D97-AF65-F5344CB8AC3E}">
        <p14:creationId xmlns:p14="http://schemas.microsoft.com/office/powerpoint/2010/main" val="845681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502AD519-034D-4A07-BC19-C65D8019AE6A}"/>
              </a:ext>
            </a:extLst>
          </p:cNvPr>
          <p:cNvSpPr>
            <a:spLocks noGrp="1"/>
          </p:cNvSpPr>
          <p:nvPr>
            <p:ph idx="1"/>
          </p:nvPr>
        </p:nvSpPr>
        <p:spPr/>
        <p:txBody>
          <a:bodyPr/>
          <a:lstStyle/>
          <a:p>
            <a:pPr marL="0" indent="0">
              <a:buNone/>
            </a:pPr>
            <a:r>
              <a:rPr lang="it-IT" dirty="0"/>
              <a:t> </a:t>
            </a:r>
          </a:p>
        </p:txBody>
      </p:sp>
      <p:sp>
        <p:nvSpPr>
          <p:cNvPr id="3" name="Segnaposto data 2">
            <a:extLst>
              <a:ext uri="{FF2B5EF4-FFF2-40B4-BE49-F238E27FC236}">
                <a16:creationId xmlns:a16="http://schemas.microsoft.com/office/drawing/2014/main" id="{EE99BAA9-4343-4D32-8829-224A07E4162D}"/>
              </a:ext>
            </a:extLst>
          </p:cNvPr>
          <p:cNvSpPr>
            <a:spLocks noGrp="1"/>
          </p:cNvSpPr>
          <p:nvPr>
            <p:ph type="dt" sz="half" idx="10"/>
          </p:nvPr>
        </p:nvSpPr>
        <p:spPr/>
        <p:txBody>
          <a:bodyPr/>
          <a:lstStyle/>
          <a:p>
            <a:fld id="{34B4D242-6B28-2942-BA46-7A60C0146BA3}" type="datetime1">
              <a:rPr lang="it-IT" smtClean="0"/>
              <a:pPr/>
              <a:t>10/02/2022</a:t>
            </a:fld>
            <a:endParaRPr lang="it-IT" dirty="0"/>
          </a:p>
        </p:txBody>
      </p:sp>
      <p:sp>
        <p:nvSpPr>
          <p:cNvPr id="4" name="Segnaposto piè di pagina 3">
            <a:extLst>
              <a:ext uri="{FF2B5EF4-FFF2-40B4-BE49-F238E27FC236}">
                <a16:creationId xmlns:a16="http://schemas.microsoft.com/office/drawing/2014/main" id="{4B1CA0C6-D1BD-474C-8396-30776CCDA16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B4D8265-1955-41AF-BBF5-94D00CAFDBC4}"/>
              </a:ext>
            </a:extLst>
          </p:cNvPr>
          <p:cNvSpPr>
            <a:spLocks noGrp="1"/>
          </p:cNvSpPr>
          <p:nvPr>
            <p:ph type="sldNum" sz="quarter" idx="12"/>
          </p:nvPr>
        </p:nvSpPr>
        <p:spPr/>
        <p:txBody>
          <a:bodyPr/>
          <a:lstStyle/>
          <a:p>
            <a:fld id="{10AFF00E-9DC3-7240-8851-04147A744FC9}" type="slidenum">
              <a:rPr lang="it-IT" smtClean="0"/>
              <a:pPr/>
              <a:t>9</a:t>
            </a:fld>
            <a:endParaRPr lang="it-IT"/>
          </a:p>
        </p:txBody>
      </p:sp>
      <p:pic>
        <p:nvPicPr>
          <p:cNvPr id="7" name="Immagine 6">
            <a:extLst>
              <a:ext uri="{FF2B5EF4-FFF2-40B4-BE49-F238E27FC236}">
                <a16:creationId xmlns:a16="http://schemas.microsoft.com/office/drawing/2014/main" id="{89E82869-289E-4745-97E1-313ED4C4DE5E}"/>
              </a:ext>
            </a:extLst>
          </p:cNvPr>
          <p:cNvPicPr>
            <a:picLocks noChangeAspect="1"/>
          </p:cNvPicPr>
          <p:nvPr/>
        </p:nvPicPr>
        <p:blipFill rotWithShape="1">
          <a:blip r:embed="rId2"/>
          <a:srcRect l="13898" t="53983" r="26347" b="10481"/>
          <a:stretch/>
        </p:blipFill>
        <p:spPr>
          <a:xfrm>
            <a:off x="2209800" y="2489731"/>
            <a:ext cx="8193099" cy="3960000"/>
          </a:xfrm>
          <a:prstGeom prst="rect">
            <a:avLst/>
          </a:prstGeom>
        </p:spPr>
      </p:pic>
      <p:pic>
        <p:nvPicPr>
          <p:cNvPr id="8" name="Immagine 7">
            <a:extLst>
              <a:ext uri="{FF2B5EF4-FFF2-40B4-BE49-F238E27FC236}">
                <a16:creationId xmlns:a16="http://schemas.microsoft.com/office/drawing/2014/main" id="{DCAAC900-ADC0-4D5F-8608-C9EC6CE17D5C}"/>
              </a:ext>
            </a:extLst>
          </p:cNvPr>
          <p:cNvPicPr>
            <a:picLocks noChangeAspect="1"/>
          </p:cNvPicPr>
          <p:nvPr/>
        </p:nvPicPr>
        <p:blipFill rotWithShape="1">
          <a:blip r:embed="rId3"/>
          <a:srcRect l="13743" r="26460" b="19803"/>
          <a:stretch/>
        </p:blipFill>
        <p:spPr>
          <a:xfrm>
            <a:off x="2209299" y="1291436"/>
            <a:ext cx="8193600" cy="1274787"/>
          </a:xfrm>
          <a:prstGeom prst="rect">
            <a:avLst/>
          </a:prstGeom>
        </p:spPr>
      </p:pic>
      <p:sp>
        <p:nvSpPr>
          <p:cNvPr id="9" name="Ovale 8">
            <a:extLst>
              <a:ext uri="{FF2B5EF4-FFF2-40B4-BE49-F238E27FC236}">
                <a16:creationId xmlns:a16="http://schemas.microsoft.com/office/drawing/2014/main" id="{1D79F4C6-0DFA-4F51-A905-0D992F35002E}"/>
              </a:ext>
            </a:extLst>
          </p:cNvPr>
          <p:cNvSpPr/>
          <p:nvPr/>
        </p:nvSpPr>
        <p:spPr>
          <a:xfrm>
            <a:off x="6525928" y="2887579"/>
            <a:ext cx="1155032" cy="452387"/>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BF79E9EF-5A82-4176-852A-0AFC474AD693}"/>
              </a:ext>
            </a:extLst>
          </p:cNvPr>
          <p:cNvSpPr/>
          <p:nvPr/>
        </p:nvSpPr>
        <p:spPr>
          <a:xfrm>
            <a:off x="9145802" y="2885974"/>
            <a:ext cx="1155032" cy="452387"/>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2 11">
            <a:extLst>
              <a:ext uri="{FF2B5EF4-FFF2-40B4-BE49-F238E27FC236}">
                <a16:creationId xmlns:a16="http://schemas.microsoft.com/office/drawing/2014/main" id="{4BA36E3D-20FE-4787-8392-2C70C69EEABD}"/>
              </a:ext>
            </a:extLst>
          </p:cNvPr>
          <p:cNvCxnSpPr/>
          <p:nvPr/>
        </p:nvCxnSpPr>
        <p:spPr>
          <a:xfrm>
            <a:off x="1447800" y="3596640"/>
            <a:ext cx="7614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7EE54CDA-E96F-432F-A5BF-C87C3C87D702}"/>
              </a:ext>
            </a:extLst>
          </p:cNvPr>
          <p:cNvCxnSpPr/>
          <p:nvPr/>
        </p:nvCxnSpPr>
        <p:spPr>
          <a:xfrm>
            <a:off x="1432810" y="3886200"/>
            <a:ext cx="7614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F17B8CA8-771B-496B-AFA9-C42B8A36F2FF}"/>
              </a:ext>
            </a:extLst>
          </p:cNvPr>
          <p:cNvCxnSpPr/>
          <p:nvPr/>
        </p:nvCxnSpPr>
        <p:spPr>
          <a:xfrm>
            <a:off x="5562600" y="5067300"/>
            <a:ext cx="4324350" cy="12382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20B4646E-3E3B-4972-9034-936379E11EC9}"/>
              </a:ext>
            </a:extLst>
          </p:cNvPr>
          <p:cNvCxnSpPr>
            <a:cxnSpLocks/>
          </p:cNvCxnSpPr>
          <p:nvPr/>
        </p:nvCxnSpPr>
        <p:spPr>
          <a:xfrm flipH="1">
            <a:off x="5804034" y="5067300"/>
            <a:ext cx="4098407" cy="1214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e 19">
            <a:extLst>
              <a:ext uri="{FF2B5EF4-FFF2-40B4-BE49-F238E27FC236}">
                <a16:creationId xmlns:a16="http://schemas.microsoft.com/office/drawing/2014/main" id="{36C143C2-42EE-4999-A921-FF2DFFA809DE}"/>
              </a:ext>
            </a:extLst>
          </p:cNvPr>
          <p:cNvSpPr/>
          <p:nvPr/>
        </p:nvSpPr>
        <p:spPr>
          <a:xfrm>
            <a:off x="2281187" y="2855238"/>
            <a:ext cx="2271562" cy="484728"/>
          </a:xfrm>
          <a:prstGeom prst="ellipse">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Titolo 5">
            <a:extLst>
              <a:ext uri="{FF2B5EF4-FFF2-40B4-BE49-F238E27FC236}">
                <a16:creationId xmlns:a16="http://schemas.microsoft.com/office/drawing/2014/main" id="{21F9E4CB-C995-4DD2-9C6C-632EA135E639}"/>
              </a:ext>
            </a:extLst>
          </p:cNvPr>
          <p:cNvSpPr>
            <a:spLocks noGrp="1"/>
          </p:cNvSpPr>
          <p:nvPr>
            <p:ph type="ctrTitle" idx="4294967295"/>
          </p:nvPr>
        </p:nvSpPr>
        <p:spPr>
          <a:xfrm>
            <a:off x="1813560" y="335280"/>
            <a:ext cx="10378440" cy="594360"/>
          </a:xfrm>
        </p:spPr>
        <p:txBody>
          <a:bodyPr>
            <a:noAutofit/>
          </a:bodyPr>
          <a:lstStyle/>
          <a:p>
            <a:r>
              <a:rPr lang="it-IT" sz="4000" dirty="0"/>
              <a:t>Prestazioni liquidate e importi lordi (2020)</a:t>
            </a:r>
          </a:p>
        </p:txBody>
      </p:sp>
    </p:spTree>
    <p:extLst>
      <p:ext uri="{BB962C8B-B14F-4D97-AF65-F5344CB8AC3E}">
        <p14:creationId xmlns:p14="http://schemas.microsoft.com/office/powerpoint/2010/main" val="3518079954"/>
      </p:ext>
    </p:extLst>
  </p:cSld>
  <p:clrMapOvr>
    <a:masterClrMapping/>
  </p:clrMapOvr>
</p:sld>
</file>

<file path=ppt/theme/theme1.xml><?xml version="1.0" encoding="utf-8"?>
<a:theme xmlns:a="http://schemas.openxmlformats.org/drawingml/2006/main" name="Tema di Office">
  <a:themeElements>
    <a:clrScheme name="inps 1">
      <a:dk1>
        <a:srgbClr val="000000"/>
      </a:dk1>
      <a:lt1>
        <a:srgbClr val="FFFFFF"/>
      </a:lt1>
      <a:dk2>
        <a:srgbClr val="6D6D6D"/>
      </a:dk2>
      <a:lt2>
        <a:srgbClr val="E7E6E6"/>
      </a:lt2>
      <a:accent1>
        <a:srgbClr val="007DB3"/>
      </a:accent1>
      <a:accent2>
        <a:srgbClr val="41AAD7"/>
      </a:accent2>
      <a:accent3>
        <a:srgbClr val="E5CE23"/>
      </a:accent3>
      <a:accent4>
        <a:srgbClr val="65DDE0"/>
      </a:accent4>
      <a:accent5>
        <a:srgbClr val="FF6D26"/>
      </a:accent5>
      <a:accent6>
        <a:srgbClr val="9E0051"/>
      </a:accent6>
      <a:hlink>
        <a:srgbClr val="0090C0"/>
      </a:hlink>
      <a:folHlink>
        <a:srgbClr val="5959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potx" id="{80DC5DC9-088E-44E2-ADC4-A5A3090FC596}" vid="{EB44DEA0-35E3-4153-946C-94B964E5663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capitolo_5_2020</Template>
  <TotalTime>4194</TotalTime>
  <Words>317</Words>
  <Application>Microsoft Office PowerPoint</Application>
  <PresentationFormat>Widescreen</PresentationFormat>
  <Paragraphs>98</Paragraphs>
  <Slides>11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11</vt:i4>
      </vt:variant>
    </vt:vector>
  </HeadingPairs>
  <TitlesOfParts>
    <vt:vector size="15" baseType="lpstr">
      <vt:lpstr>Arial</vt:lpstr>
      <vt:lpstr>Calibri</vt:lpstr>
      <vt:lpstr>Calibri Light</vt:lpstr>
      <vt:lpstr>Tema di Office</vt:lpstr>
      <vt:lpstr>Presentazione standard di PowerPoint</vt:lpstr>
      <vt:lpstr>Pensioni vigenti al 31.12.2020</vt:lpstr>
      <vt:lpstr>Numero di pensionati per classe di importo e genere</vt:lpstr>
      <vt:lpstr>Numero di pensionati per categoria e genere</vt:lpstr>
      <vt:lpstr>Pensioni di anzianità/anticipate e vecchiaia: 2001-2020 </vt:lpstr>
      <vt:lpstr>Pensioni di anzianità/anticipate e vecchiaia: 2001-2020 </vt:lpstr>
      <vt:lpstr>Età media al pensionamento per anzianità/anticipate  e vecchiaia: 1992-2019 </vt:lpstr>
      <vt:lpstr>Differenze età al pensionamento fra anzianità /anticipate e vecchiaia, per maschi e femmine</vt:lpstr>
      <vt:lpstr>Prestazioni liquidate e importi lordi (2020)</vt:lpstr>
      <vt:lpstr> </vt:lpstr>
      <vt:lpstr>Pensioni vigenti e liquidate per anno,  per maschi e femmine</vt:lpstr>
    </vt:vector>
  </TitlesOfParts>
  <Company>I.N.P.S.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Capitolo 5,  Rapporto Annuale INPS XIX  Il Sostegno alla Famiglia</dc:title>
  <dc:creator>Di Porto Edoardo</dc:creator>
  <cp:lastModifiedBy>Paiella Monica Pia Cecilia</cp:lastModifiedBy>
  <cp:revision>174</cp:revision>
  <cp:lastPrinted>2018-09-04T07:08:35Z</cp:lastPrinted>
  <dcterms:created xsi:type="dcterms:W3CDTF">2020-10-22T10:05:49Z</dcterms:created>
  <dcterms:modified xsi:type="dcterms:W3CDTF">2022-02-10T13:23:52Z</dcterms:modified>
</cp:coreProperties>
</file>