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558" r:id="rId6"/>
    <p:sldId id="258" r:id="rId7"/>
    <p:sldId id="259" r:id="rId8"/>
    <p:sldId id="537" r:id="rId9"/>
    <p:sldId id="268" r:id="rId10"/>
    <p:sldId id="322" r:id="rId11"/>
    <p:sldId id="327" r:id="rId12"/>
    <p:sldId id="569" r:id="rId13"/>
    <p:sldId id="566" r:id="rId14"/>
    <p:sldId id="568" r:id="rId15"/>
    <p:sldId id="567" r:id="rId16"/>
    <p:sldId id="560" r:id="rId17"/>
    <p:sldId id="561" r:id="rId18"/>
    <p:sldId id="562" r:id="rId19"/>
    <p:sldId id="564" r:id="rId20"/>
    <p:sldId id="563" r:id="rId21"/>
    <p:sldId id="570" r:id="rId22"/>
    <p:sldId id="571" r:id="rId23"/>
    <p:sldId id="572" r:id="rId24"/>
    <p:sldId id="574" r:id="rId25"/>
    <p:sldId id="573" r:id="rId26"/>
    <p:sldId id="379" r:id="rId2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chille Giuseppe Pio" initials="DGP" lastIdx="1" clrIdx="0">
    <p:extLst>
      <p:ext uri="{19B8F6BF-5375-455C-9EA6-DF929625EA0E}">
        <p15:presenceInfo xmlns:p15="http://schemas.microsoft.com/office/powerpoint/2012/main" userId="S-1-5-21-1945559555-2018601344-508459032-546376" providerId="AD"/>
      </p:ext>
    </p:extLst>
  </p:cmAuthor>
  <p:cmAuthor id="2" name="Dachille Giuseppe Pio" initials="DGP [2]" lastIdx="1" clrIdx="1">
    <p:extLst>
      <p:ext uri="{19B8F6BF-5375-455C-9EA6-DF929625EA0E}">
        <p15:presenceInfo xmlns:p15="http://schemas.microsoft.com/office/powerpoint/2012/main" userId="S::giuseppepio.dachille@inps.it::3b99a1f6-ea79-4f6b-8e05-d86b39eabe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86418"/>
  </p:normalViewPr>
  <p:slideViewPr>
    <p:cSldViewPr snapToGrid="0" snapToObjects="1">
      <p:cViewPr varScale="1">
        <p:scale>
          <a:sx n="86" d="100"/>
          <a:sy n="86" d="100"/>
        </p:scale>
        <p:origin x="51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ps\istituzionali\tridico\bilanci%20tecnici\f7fc83e1-af4d-4911-8460-7de092f879c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ps\istituzionali\tridico\bilanci%20tecnici\f7fc83e1-af4d-4911-8460-7de092f879c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Foglio2!$B$1</c:f>
              <c:strCache>
                <c:ptCount val="1"/>
                <c:pt idx="0">
                  <c:v>Italia maschi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Foglio2!$A$2:$A$31</c:f>
              <c:strCach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</c:strCache>
            </c:strRef>
          </c:cat>
          <c:val>
            <c:numRef>
              <c:f>Foglio2!$B$2:$B$31</c:f>
              <c:numCache>
                <c:formatCode>#,##0.0_ ;\-#,##0.0\ </c:formatCode>
                <c:ptCount val="30"/>
                <c:pt idx="0">
                  <c:v>71.237938</c:v>
                </c:pt>
                <c:pt idx="1">
                  <c:v>70.124154000000004</c:v>
                </c:pt>
                <c:pt idx="2">
                  <c:v>69.133798999999996</c:v>
                </c:pt>
                <c:pt idx="3">
                  <c:v>67.699091999999993</c:v>
                </c:pt>
                <c:pt idx="4">
                  <c:v>67.047141999999994</c:v>
                </c:pt>
                <c:pt idx="5">
                  <c:v>67.048492999999993</c:v>
                </c:pt>
                <c:pt idx="6">
                  <c:v>66.997315</c:v>
                </c:pt>
                <c:pt idx="7">
                  <c:v>67.475026999999997</c:v>
                </c:pt>
                <c:pt idx="8">
                  <c:v>67.977316999999999</c:v>
                </c:pt>
                <c:pt idx="9">
                  <c:v>68.730861000000004</c:v>
                </c:pt>
                <c:pt idx="10">
                  <c:v>69.351794999999996</c:v>
                </c:pt>
                <c:pt idx="11">
                  <c:v>70.048489000000004</c:v>
                </c:pt>
                <c:pt idx="12">
                  <c:v>69.993217000000001</c:v>
                </c:pt>
                <c:pt idx="13">
                  <c:v>69.766546000000005</c:v>
                </c:pt>
                <c:pt idx="14">
                  <c:v>69.707687000000007</c:v>
                </c:pt>
                <c:pt idx="15">
                  <c:v>70.416993000000005</c:v>
                </c:pt>
                <c:pt idx="16">
                  <c:v>70.576466999999994</c:v>
                </c:pt>
                <c:pt idx="17">
                  <c:v>70.146120999999994</c:v>
                </c:pt>
                <c:pt idx="18">
                  <c:v>68.504498999999996</c:v>
                </c:pt>
                <c:pt idx="19">
                  <c:v>67.528043999999994</c:v>
                </c:pt>
                <c:pt idx="20">
                  <c:v>67.253805999999997</c:v>
                </c:pt>
                <c:pt idx="21">
                  <c:v>66.348878999999997</c:v>
                </c:pt>
                <c:pt idx="22">
                  <c:v>64.678583000000003</c:v>
                </c:pt>
                <c:pt idx="23">
                  <c:v>64.665931999999998</c:v>
                </c:pt>
                <c:pt idx="24">
                  <c:v>65.508277000000007</c:v>
                </c:pt>
                <c:pt idx="25">
                  <c:v>66.450574000000003</c:v>
                </c:pt>
                <c:pt idx="26">
                  <c:v>67.068712000000005</c:v>
                </c:pt>
                <c:pt idx="27">
                  <c:v>67.632209000000003</c:v>
                </c:pt>
                <c:pt idx="28">
                  <c:v>68.008284000000003</c:v>
                </c:pt>
                <c:pt idx="29">
                  <c:v>67.208072999999999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22-42F9-B3D0-2441E7DE5B62}"/>
            </c:ext>
          </c:extLst>
        </c:ser>
        <c:ser>
          <c:idx val="1"/>
          <c:order val="1"/>
          <c:tx>
            <c:strRef>
              <c:f>Foglio2!$C$1</c:f>
              <c:strCache>
                <c:ptCount val="1"/>
                <c:pt idx="0">
                  <c:v>Italia femmine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Foglio2!$A$2:$A$31</c:f>
              <c:strCach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</c:strCache>
            </c:strRef>
          </c:cat>
          <c:val>
            <c:numRef>
              <c:f>Foglio2!$C$2:$C$31</c:f>
              <c:numCache>
                <c:formatCode>#,##0.0_ ;\-#,##0.0\ </c:formatCode>
                <c:ptCount val="30"/>
                <c:pt idx="0">
                  <c:v>38.748533000000002</c:v>
                </c:pt>
                <c:pt idx="1">
                  <c:v>38.931125000000002</c:v>
                </c:pt>
                <c:pt idx="2">
                  <c:v>38.491249000000003</c:v>
                </c:pt>
                <c:pt idx="3">
                  <c:v>38.111271000000002</c:v>
                </c:pt>
                <c:pt idx="4">
                  <c:v>38.212736999999997</c:v>
                </c:pt>
                <c:pt idx="5">
                  <c:v>38.831152000000003</c:v>
                </c:pt>
                <c:pt idx="6">
                  <c:v>39.191482000000001</c:v>
                </c:pt>
                <c:pt idx="7">
                  <c:v>40.108894999999997</c:v>
                </c:pt>
                <c:pt idx="8">
                  <c:v>41.169924000000002</c:v>
                </c:pt>
                <c:pt idx="9">
                  <c:v>42.475104999999999</c:v>
                </c:pt>
                <c:pt idx="10">
                  <c:v>44.024695000000001</c:v>
                </c:pt>
                <c:pt idx="11">
                  <c:v>44.937365999999997</c:v>
                </c:pt>
                <c:pt idx="12">
                  <c:v>45.189669000000002</c:v>
                </c:pt>
                <c:pt idx="13">
                  <c:v>45.457501999999998</c:v>
                </c:pt>
                <c:pt idx="14">
                  <c:v>45.367837999999999</c:v>
                </c:pt>
                <c:pt idx="15">
                  <c:v>46.346556999999997</c:v>
                </c:pt>
                <c:pt idx="16">
                  <c:v>46.637838000000002</c:v>
                </c:pt>
                <c:pt idx="17">
                  <c:v>47.229264000000001</c:v>
                </c:pt>
                <c:pt idx="18">
                  <c:v>46.364482000000002</c:v>
                </c:pt>
                <c:pt idx="19">
                  <c:v>46.132815999999998</c:v>
                </c:pt>
                <c:pt idx="20">
                  <c:v>46.498291999999999</c:v>
                </c:pt>
                <c:pt idx="21">
                  <c:v>47.073903999999999</c:v>
                </c:pt>
                <c:pt idx="22">
                  <c:v>46.519091000000003</c:v>
                </c:pt>
                <c:pt idx="23">
                  <c:v>46.819183000000002</c:v>
                </c:pt>
                <c:pt idx="24">
                  <c:v>47.168509999999998</c:v>
                </c:pt>
                <c:pt idx="25">
                  <c:v>48.073822</c:v>
                </c:pt>
                <c:pt idx="26">
                  <c:v>48.915080000000003</c:v>
                </c:pt>
                <c:pt idx="27">
                  <c:v>49.4876</c:v>
                </c:pt>
                <c:pt idx="28">
                  <c:v>50.121271999999998</c:v>
                </c:pt>
                <c:pt idx="29">
                  <c:v>49.002267000000003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22-42F9-B3D0-2441E7DE5B62}"/>
            </c:ext>
          </c:extLst>
        </c:ser>
        <c:ser>
          <c:idx val="2"/>
          <c:order val="2"/>
          <c:tx>
            <c:strRef>
              <c:f>Foglio2!$D$1</c:f>
              <c:strCache>
                <c:ptCount val="1"/>
                <c:pt idx="0">
                  <c:v>EU28 maschi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Foglio2!$A$2:$A$31</c:f>
              <c:strCach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</c:strCache>
            </c:strRef>
          </c:cat>
          <c:val>
            <c:numRef>
              <c:f>Foglio2!$D$2:$D$31</c:f>
              <c:numCache>
                <c:formatCode>General</c:formatCode>
                <c:ptCount val="30"/>
                <c:pt idx="11" formatCode="#,##0.0">
                  <c:v>69.400000000000006</c:v>
                </c:pt>
                <c:pt idx="12" formatCode="#,##0.0">
                  <c:v>69.3</c:v>
                </c:pt>
                <c:pt idx="13" formatCode="#,##0.0">
                  <c:v>69.099999999999994</c:v>
                </c:pt>
                <c:pt idx="14" formatCode="#,##0.0">
                  <c:v>69.7</c:v>
                </c:pt>
                <c:pt idx="15" formatCode="#,##0.0">
                  <c:v>70.599999999999994</c:v>
                </c:pt>
                <c:pt idx="16" formatCode="#,##0.0">
                  <c:v>71.599999999999994</c:v>
                </c:pt>
                <c:pt idx="17" formatCode="#,##0.0">
                  <c:v>71.900000000000006</c:v>
                </c:pt>
                <c:pt idx="18" formatCode="#,##0.0">
                  <c:v>69.900000000000006</c:v>
                </c:pt>
                <c:pt idx="19" formatCode="#,##0.0">
                  <c:v>69.400000000000006</c:v>
                </c:pt>
                <c:pt idx="20" formatCode="#,##0.0">
                  <c:v>69.3</c:v>
                </c:pt>
                <c:pt idx="21" formatCode="#,##0.0">
                  <c:v>68.8</c:v>
                </c:pt>
                <c:pt idx="22" formatCode="#,##0.0">
                  <c:v>68.5</c:v>
                </c:pt>
                <c:pt idx="23" formatCode="#,##0.0">
                  <c:v>69.099999999999994</c:v>
                </c:pt>
                <c:pt idx="24" formatCode="#,##0.0">
                  <c:v>69.900000000000006</c:v>
                </c:pt>
                <c:pt idx="25" formatCode="#,##0.0">
                  <c:v>70.900000000000006</c:v>
                </c:pt>
                <c:pt idx="26" formatCode="#,##0.0">
                  <c:v>72.099999999999994</c:v>
                </c:pt>
                <c:pt idx="27" formatCode="#,##0.0">
                  <c:v>73</c:v>
                </c:pt>
                <c:pt idx="28" formatCode="#,##0.0">
                  <c:v>73.7</c:v>
                </c:pt>
                <c:pt idx="29" formatCode="#,##0.0">
                  <c:v>72.8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22-42F9-B3D0-2441E7DE5B62}"/>
            </c:ext>
          </c:extLst>
        </c:ser>
        <c:ser>
          <c:idx val="3"/>
          <c:order val="3"/>
          <c:tx>
            <c:strRef>
              <c:f>Foglio2!$E$1</c:f>
              <c:strCache>
                <c:ptCount val="1"/>
                <c:pt idx="0">
                  <c:v>EU28 femmine</c:v>
                </c:pt>
              </c:strCache>
            </c:strRef>
          </c:tx>
          <c:marker>
            <c:symbol val="none"/>
          </c:marker>
          <c:cat>
            <c:strRef>
              <c:f>Foglio2!$A$2:$A$31</c:f>
              <c:strCach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</c:strCache>
            </c:strRef>
          </c:cat>
          <c:val>
            <c:numRef>
              <c:f>Foglio2!$E$2:$E$31</c:f>
              <c:numCache>
                <c:formatCode>General</c:formatCode>
                <c:ptCount val="30"/>
                <c:pt idx="11" formatCode="#,##0.0">
                  <c:v>53</c:v>
                </c:pt>
                <c:pt idx="12" formatCode="#,##0.0">
                  <c:v>53.6</c:v>
                </c:pt>
                <c:pt idx="13" formatCode="#,##0.0">
                  <c:v>54</c:v>
                </c:pt>
                <c:pt idx="14" formatCode="#,##0.0">
                  <c:v>54.7</c:v>
                </c:pt>
                <c:pt idx="15" formatCode="#,##0.0">
                  <c:v>55.8</c:v>
                </c:pt>
                <c:pt idx="16" formatCode="#,##0.0">
                  <c:v>57</c:v>
                </c:pt>
                <c:pt idx="17" formatCode="#,##0.0">
                  <c:v>57.8</c:v>
                </c:pt>
                <c:pt idx="18" formatCode="#,##0.0">
                  <c:v>57.3</c:v>
                </c:pt>
                <c:pt idx="19" formatCode="#,##0.0">
                  <c:v>57.3</c:v>
                </c:pt>
                <c:pt idx="20" formatCode="#,##0.0">
                  <c:v>57.5</c:v>
                </c:pt>
                <c:pt idx="21" formatCode="#,##0.0">
                  <c:v>57.6</c:v>
                </c:pt>
                <c:pt idx="22" formatCode="#,##0.0">
                  <c:v>57.7</c:v>
                </c:pt>
                <c:pt idx="23" formatCode="#,##0.0">
                  <c:v>58.5</c:v>
                </c:pt>
                <c:pt idx="24" formatCode="#,##0.0">
                  <c:v>59.3</c:v>
                </c:pt>
                <c:pt idx="25" formatCode="#,##0.0">
                  <c:v>60.3</c:v>
                </c:pt>
                <c:pt idx="26" formatCode="#,##0.0">
                  <c:v>61.3</c:v>
                </c:pt>
                <c:pt idx="27" formatCode="#,##0.0">
                  <c:v>62.3</c:v>
                </c:pt>
                <c:pt idx="28" formatCode="#,##0.0">
                  <c:v>63</c:v>
                </c:pt>
                <c:pt idx="29" formatCode="#,##0.0">
                  <c:v>62.5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F22-42F9-B3D0-2441E7DE5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574336"/>
        <c:axId val="445472064"/>
      </c:lineChart>
      <c:catAx>
        <c:axId val="450574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5472064"/>
        <c:crosses val="autoZero"/>
        <c:auto val="1"/>
        <c:lblAlgn val="ctr"/>
        <c:lblOffset val="100"/>
        <c:noMultiLvlLbl val="0"/>
      </c:catAx>
      <c:valAx>
        <c:axId val="445472064"/>
        <c:scaling>
          <c:orientation val="minMax"/>
        </c:scaling>
        <c:delete val="0"/>
        <c:axPos val="l"/>
        <c:majorGridlines/>
        <c:numFmt formatCode="#,##0.0_ ;\-#,##0.0\ " sourceLinked="1"/>
        <c:majorTickMark val="out"/>
        <c:minorTickMark val="none"/>
        <c:tickLblPos val="nextTo"/>
        <c:crossAx val="450574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Foglio2!$G$1</c:f>
              <c:strCache>
                <c:ptCount val="1"/>
                <c:pt idx="0">
                  <c:v>Nord maschi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Foglio2!$F$2:$F$31</c:f>
              <c:strCach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</c:strCache>
            </c:strRef>
          </c:cat>
          <c:val>
            <c:numRef>
              <c:f>Foglio2!$G$2:$G$31</c:f>
              <c:numCache>
                <c:formatCode>#,##0.0_ ;\-#,##0.0\ </c:formatCode>
                <c:ptCount val="30"/>
                <c:pt idx="0">
                  <c:v>74.045499000000007</c:v>
                </c:pt>
                <c:pt idx="1">
                  <c:v>73.129397999999995</c:v>
                </c:pt>
                <c:pt idx="2">
                  <c:v>72.335696999999996</c:v>
                </c:pt>
                <c:pt idx="3">
                  <c:v>71.350187000000005</c:v>
                </c:pt>
                <c:pt idx="4">
                  <c:v>71.545201000000006</c:v>
                </c:pt>
                <c:pt idx="5">
                  <c:v>71.853962999999993</c:v>
                </c:pt>
                <c:pt idx="6">
                  <c:v>71.786873</c:v>
                </c:pt>
                <c:pt idx="7">
                  <c:v>72.279657</c:v>
                </c:pt>
                <c:pt idx="8">
                  <c:v>73.085390000000004</c:v>
                </c:pt>
                <c:pt idx="9">
                  <c:v>73.900879000000003</c:v>
                </c:pt>
                <c:pt idx="10">
                  <c:v>74.526606000000001</c:v>
                </c:pt>
                <c:pt idx="11">
                  <c:v>74.878806999999995</c:v>
                </c:pt>
                <c:pt idx="12">
                  <c:v>75.275105999999994</c:v>
                </c:pt>
                <c:pt idx="13">
                  <c:v>75.012037000000007</c:v>
                </c:pt>
                <c:pt idx="14">
                  <c:v>75.149096999999998</c:v>
                </c:pt>
                <c:pt idx="15">
                  <c:v>75.784436999999997</c:v>
                </c:pt>
                <c:pt idx="16">
                  <c:v>76.164826000000005</c:v>
                </c:pt>
                <c:pt idx="17">
                  <c:v>76.056912999999994</c:v>
                </c:pt>
                <c:pt idx="18">
                  <c:v>74.422511</c:v>
                </c:pt>
                <c:pt idx="19">
                  <c:v>73.695227000000003</c:v>
                </c:pt>
                <c:pt idx="20">
                  <c:v>73.601419000000007</c:v>
                </c:pt>
                <c:pt idx="21">
                  <c:v>72.793182999999999</c:v>
                </c:pt>
                <c:pt idx="22">
                  <c:v>71.654632000000007</c:v>
                </c:pt>
                <c:pt idx="23">
                  <c:v>71.784350000000003</c:v>
                </c:pt>
                <c:pt idx="24">
                  <c:v>72.593827000000005</c:v>
                </c:pt>
                <c:pt idx="25">
                  <c:v>73.583388999999997</c:v>
                </c:pt>
                <c:pt idx="26">
                  <c:v>74.243491000000006</c:v>
                </c:pt>
                <c:pt idx="27">
                  <c:v>74.930312000000001</c:v>
                </c:pt>
                <c:pt idx="28">
                  <c:v>75.404171000000005</c:v>
                </c:pt>
                <c:pt idx="29">
                  <c:v>74.068593000000007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D4-44C6-A292-BAC28300E5FF}"/>
            </c:ext>
          </c:extLst>
        </c:ser>
        <c:ser>
          <c:idx val="1"/>
          <c:order val="1"/>
          <c:tx>
            <c:strRef>
              <c:f>Foglio2!$H$1</c:f>
              <c:strCache>
                <c:ptCount val="1"/>
                <c:pt idx="0">
                  <c:v>Nord femmine</c:v>
                </c:pt>
              </c:strCache>
            </c:strRef>
          </c:tx>
          <c:marker>
            <c:symbol val="none"/>
          </c:marker>
          <c:cat>
            <c:strRef>
              <c:f>Foglio2!$F$2:$F$31</c:f>
              <c:strCach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</c:strCache>
            </c:strRef>
          </c:cat>
          <c:val>
            <c:numRef>
              <c:f>Foglio2!$H$2:$H$31</c:f>
              <c:numCache>
                <c:formatCode>#,##0.0_ ;\-#,##0.0\ </c:formatCode>
                <c:ptCount val="30"/>
                <c:pt idx="0">
                  <c:v>46.490684000000002</c:v>
                </c:pt>
                <c:pt idx="1">
                  <c:v>46.360993000000001</c:v>
                </c:pt>
                <c:pt idx="2">
                  <c:v>45.973396000000001</c:v>
                </c:pt>
                <c:pt idx="3">
                  <c:v>45.932307999999999</c:v>
                </c:pt>
                <c:pt idx="4">
                  <c:v>46.506807999999999</c:v>
                </c:pt>
                <c:pt idx="5">
                  <c:v>47.597028999999999</c:v>
                </c:pt>
                <c:pt idx="6">
                  <c:v>48.159587999999999</c:v>
                </c:pt>
                <c:pt idx="7">
                  <c:v>49.099885</c:v>
                </c:pt>
                <c:pt idx="8">
                  <c:v>50.582774999999998</c:v>
                </c:pt>
                <c:pt idx="9">
                  <c:v>52.297114999999998</c:v>
                </c:pt>
                <c:pt idx="10">
                  <c:v>53.848084999999998</c:v>
                </c:pt>
                <c:pt idx="11">
                  <c:v>54.695574999999998</c:v>
                </c:pt>
                <c:pt idx="12">
                  <c:v>54.915674000000003</c:v>
                </c:pt>
                <c:pt idx="13">
                  <c:v>55.030817999999996</c:v>
                </c:pt>
                <c:pt idx="14">
                  <c:v>55.222484999999999</c:v>
                </c:pt>
                <c:pt idx="15">
                  <c:v>56.398285000000001</c:v>
                </c:pt>
                <c:pt idx="16">
                  <c:v>56.861038000000001</c:v>
                </c:pt>
                <c:pt idx="17">
                  <c:v>57.580962</c:v>
                </c:pt>
                <c:pt idx="18">
                  <c:v>56.514428000000002</c:v>
                </c:pt>
                <c:pt idx="19">
                  <c:v>56.172604</c:v>
                </c:pt>
                <c:pt idx="20">
                  <c:v>56.672536000000001</c:v>
                </c:pt>
                <c:pt idx="21">
                  <c:v>57.042144999999998</c:v>
                </c:pt>
                <c:pt idx="22">
                  <c:v>56.595345999999999</c:v>
                </c:pt>
                <c:pt idx="23">
                  <c:v>56.851832999999999</c:v>
                </c:pt>
                <c:pt idx="24">
                  <c:v>57.010154</c:v>
                </c:pt>
                <c:pt idx="25">
                  <c:v>58.175398999999999</c:v>
                </c:pt>
                <c:pt idx="26">
                  <c:v>59.157477</c:v>
                </c:pt>
                <c:pt idx="27">
                  <c:v>59.716368000000003</c:v>
                </c:pt>
                <c:pt idx="28">
                  <c:v>60.432752999999998</c:v>
                </c:pt>
                <c:pt idx="29">
                  <c:v>58.988371000000001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D4-44C6-A292-BAC28300E5FF}"/>
            </c:ext>
          </c:extLst>
        </c:ser>
        <c:ser>
          <c:idx val="2"/>
          <c:order val="2"/>
          <c:tx>
            <c:strRef>
              <c:f>Foglio2!$I$1</c:f>
              <c:strCache>
                <c:ptCount val="1"/>
                <c:pt idx="0">
                  <c:v>Centro maschi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strRef>
              <c:f>Foglio2!$F$2:$F$31</c:f>
              <c:strCach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</c:strCache>
            </c:strRef>
          </c:cat>
          <c:val>
            <c:numRef>
              <c:f>Foglio2!$I$2:$I$31</c:f>
              <c:numCache>
                <c:formatCode>#,##0.0_ ;\-#,##0.0\ </c:formatCode>
                <c:ptCount val="30"/>
                <c:pt idx="0">
                  <c:v>72.819360000000003</c:v>
                </c:pt>
                <c:pt idx="1">
                  <c:v>71.297392000000002</c:v>
                </c:pt>
                <c:pt idx="2">
                  <c:v>70.691802999999993</c:v>
                </c:pt>
                <c:pt idx="3">
                  <c:v>69.286617000000007</c:v>
                </c:pt>
                <c:pt idx="4">
                  <c:v>68.510191000000006</c:v>
                </c:pt>
                <c:pt idx="5">
                  <c:v>68.467139000000003</c:v>
                </c:pt>
                <c:pt idx="6">
                  <c:v>68.463617999999997</c:v>
                </c:pt>
                <c:pt idx="7">
                  <c:v>68.772443999999993</c:v>
                </c:pt>
                <c:pt idx="8">
                  <c:v>69.338432999999995</c:v>
                </c:pt>
                <c:pt idx="9">
                  <c:v>70.06183</c:v>
                </c:pt>
                <c:pt idx="10">
                  <c:v>70.299372000000005</c:v>
                </c:pt>
                <c:pt idx="11">
                  <c:v>71.446433999999996</c:v>
                </c:pt>
                <c:pt idx="12">
                  <c:v>71.958264</c:v>
                </c:pt>
                <c:pt idx="13">
                  <c:v>71.904411999999994</c:v>
                </c:pt>
                <c:pt idx="14">
                  <c:v>71.361580000000004</c:v>
                </c:pt>
                <c:pt idx="15">
                  <c:v>72.803133000000003</c:v>
                </c:pt>
                <c:pt idx="16">
                  <c:v>72.835712999999998</c:v>
                </c:pt>
                <c:pt idx="17">
                  <c:v>72.991176999999993</c:v>
                </c:pt>
                <c:pt idx="18">
                  <c:v>72.079629999999995</c:v>
                </c:pt>
                <c:pt idx="19">
                  <c:v>71.304570999999996</c:v>
                </c:pt>
                <c:pt idx="20">
                  <c:v>70.490499999999997</c:v>
                </c:pt>
                <c:pt idx="21">
                  <c:v>69.826239999999999</c:v>
                </c:pt>
                <c:pt idx="22">
                  <c:v>68.307640000000006</c:v>
                </c:pt>
                <c:pt idx="23">
                  <c:v>68.428276999999994</c:v>
                </c:pt>
                <c:pt idx="24">
                  <c:v>69.089973999999998</c:v>
                </c:pt>
                <c:pt idx="25">
                  <c:v>69.903214000000006</c:v>
                </c:pt>
                <c:pt idx="26">
                  <c:v>70.357535999999996</c:v>
                </c:pt>
                <c:pt idx="27">
                  <c:v>70.741016999999999</c:v>
                </c:pt>
                <c:pt idx="28">
                  <c:v>70.957616000000002</c:v>
                </c:pt>
                <c:pt idx="29">
                  <c:v>70.420407999999995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D4-44C6-A292-BAC28300E5FF}"/>
            </c:ext>
          </c:extLst>
        </c:ser>
        <c:ser>
          <c:idx val="3"/>
          <c:order val="3"/>
          <c:tx>
            <c:strRef>
              <c:f>Foglio2!$J$1</c:f>
              <c:strCache>
                <c:ptCount val="1"/>
                <c:pt idx="0">
                  <c:v>Centro femmine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Foglio2!$F$2:$F$31</c:f>
              <c:strCach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</c:strCache>
            </c:strRef>
          </c:cat>
          <c:val>
            <c:numRef>
              <c:f>Foglio2!$J$2:$J$31</c:f>
              <c:numCache>
                <c:formatCode>#,##0.0_ ;\-#,##0.0\ </c:formatCode>
                <c:ptCount val="30"/>
                <c:pt idx="0">
                  <c:v>40.521059000000001</c:v>
                </c:pt>
                <c:pt idx="1">
                  <c:v>41.410600000000002</c:v>
                </c:pt>
                <c:pt idx="2">
                  <c:v>40.257150000000003</c:v>
                </c:pt>
                <c:pt idx="3">
                  <c:v>39.752270000000003</c:v>
                </c:pt>
                <c:pt idx="4">
                  <c:v>40.330401999999999</c:v>
                </c:pt>
                <c:pt idx="5">
                  <c:v>41.265518999999998</c:v>
                </c:pt>
                <c:pt idx="6">
                  <c:v>41.494892</c:v>
                </c:pt>
                <c:pt idx="7">
                  <c:v>42.473705000000002</c:v>
                </c:pt>
                <c:pt idx="8">
                  <c:v>44.141993999999997</c:v>
                </c:pt>
                <c:pt idx="9">
                  <c:v>45.840879000000001</c:v>
                </c:pt>
                <c:pt idx="10">
                  <c:v>47.564383999999997</c:v>
                </c:pt>
                <c:pt idx="11">
                  <c:v>48.603650000000002</c:v>
                </c:pt>
                <c:pt idx="12">
                  <c:v>49.26164</c:v>
                </c:pt>
                <c:pt idx="13">
                  <c:v>50.499490000000002</c:v>
                </c:pt>
                <c:pt idx="14">
                  <c:v>50.977009000000002</c:v>
                </c:pt>
                <c:pt idx="15">
                  <c:v>51.385579</c:v>
                </c:pt>
                <c:pt idx="16">
                  <c:v>51.842984000000001</c:v>
                </c:pt>
                <c:pt idx="17">
                  <c:v>52.834204999999997</c:v>
                </c:pt>
                <c:pt idx="18">
                  <c:v>52.081254000000001</c:v>
                </c:pt>
                <c:pt idx="19">
                  <c:v>51.836056999999997</c:v>
                </c:pt>
                <c:pt idx="20">
                  <c:v>51.882035999999999</c:v>
                </c:pt>
                <c:pt idx="21">
                  <c:v>52.521110999999998</c:v>
                </c:pt>
                <c:pt idx="22">
                  <c:v>52.378874000000003</c:v>
                </c:pt>
                <c:pt idx="23">
                  <c:v>53.602938000000002</c:v>
                </c:pt>
                <c:pt idx="24">
                  <c:v>53.993385000000004</c:v>
                </c:pt>
                <c:pt idx="25">
                  <c:v>54.384329999999999</c:v>
                </c:pt>
                <c:pt idx="26">
                  <c:v>55.325395999999998</c:v>
                </c:pt>
                <c:pt idx="27">
                  <c:v>55.889864000000003</c:v>
                </c:pt>
                <c:pt idx="28">
                  <c:v>56.517460999999997</c:v>
                </c:pt>
                <c:pt idx="29">
                  <c:v>55.195044000000003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D4-44C6-A292-BAC28300E5FF}"/>
            </c:ext>
          </c:extLst>
        </c:ser>
        <c:ser>
          <c:idx val="4"/>
          <c:order val="4"/>
          <c:tx>
            <c:strRef>
              <c:f>Foglio2!$K$1</c:f>
              <c:strCache>
                <c:ptCount val="1"/>
                <c:pt idx="0">
                  <c:v>Sud maschi</c:v>
                </c:pt>
              </c:strCache>
            </c:strRef>
          </c:tx>
          <c:spPr>
            <a:ln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strRef>
              <c:f>Foglio2!$F$2:$F$31</c:f>
              <c:strCach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</c:strCache>
            </c:strRef>
          </c:cat>
          <c:val>
            <c:numRef>
              <c:f>Foglio2!$K$2:$K$31</c:f>
              <c:numCache>
                <c:formatCode>#,##0.0_ ;\-#,##0.0\ </c:formatCode>
                <c:ptCount val="30"/>
                <c:pt idx="0">
                  <c:v>66.690923999999995</c:v>
                </c:pt>
                <c:pt idx="1">
                  <c:v>65.571281999999997</c:v>
                </c:pt>
                <c:pt idx="2">
                  <c:v>64.135394000000005</c:v>
                </c:pt>
                <c:pt idx="3">
                  <c:v>62.132928</c:v>
                </c:pt>
                <c:pt idx="4">
                  <c:v>60.494019000000002</c:v>
                </c:pt>
                <c:pt idx="5">
                  <c:v>60.153457000000003</c:v>
                </c:pt>
                <c:pt idx="6">
                  <c:v>60.115704999999998</c:v>
                </c:pt>
                <c:pt idx="7">
                  <c:v>60.678319999999999</c:v>
                </c:pt>
                <c:pt idx="8">
                  <c:v>60.762532</c:v>
                </c:pt>
                <c:pt idx="9">
                  <c:v>61.449486999999998</c:v>
                </c:pt>
                <c:pt idx="10">
                  <c:v>62.261958</c:v>
                </c:pt>
                <c:pt idx="11">
                  <c:v>63.157857999999997</c:v>
                </c:pt>
                <c:pt idx="12">
                  <c:v>62.222363000000001</c:v>
                </c:pt>
                <c:pt idx="13">
                  <c:v>61.929693</c:v>
                </c:pt>
                <c:pt idx="14">
                  <c:v>61.846035999999998</c:v>
                </c:pt>
                <c:pt idx="15">
                  <c:v>62.257280000000002</c:v>
                </c:pt>
                <c:pt idx="16">
                  <c:v>62.200791000000002</c:v>
                </c:pt>
                <c:pt idx="17">
                  <c:v>61.021723999999999</c:v>
                </c:pt>
                <c:pt idx="18">
                  <c:v>58.955074000000003</c:v>
                </c:pt>
                <c:pt idx="19">
                  <c:v>57.554017999999999</c:v>
                </c:pt>
                <c:pt idx="20">
                  <c:v>57.341723000000002</c:v>
                </c:pt>
                <c:pt idx="21">
                  <c:v>56.169867000000004</c:v>
                </c:pt>
                <c:pt idx="22">
                  <c:v>53.686452000000003</c:v>
                </c:pt>
                <c:pt idx="23">
                  <c:v>53.386318000000003</c:v>
                </c:pt>
                <c:pt idx="24">
                  <c:v>54.363553000000003</c:v>
                </c:pt>
                <c:pt idx="25">
                  <c:v>55.304402000000003</c:v>
                </c:pt>
                <c:pt idx="26">
                  <c:v>55.922367999999999</c:v>
                </c:pt>
                <c:pt idx="27">
                  <c:v>56.371054999999998</c:v>
                </c:pt>
                <c:pt idx="28">
                  <c:v>56.622875999999998</c:v>
                </c:pt>
                <c:pt idx="29">
                  <c:v>56.283918999999997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D4-44C6-A292-BAC28300E5FF}"/>
            </c:ext>
          </c:extLst>
        </c:ser>
        <c:ser>
          <c:idx val="5"/>
          <c:order val="5"/>
          <c:tx>
            <c:strRef>
              <c:f>Foglio2!$L$1</c:f>
              <c:strCache>
                <c:ptCount val="1"/>
                <c:pt idx="0">
                  <c:v>Sud femmine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Foglio2!$F$2:$F$31</c:f>
              <c:strCach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</c:strCache>
            </c:strRef>
          </c:cat>
          <c:val>
            <c:numRef>
              <c:f>Foglio2!$L$2:$L$31</c:f>
              <c:numCache>
                <c:formatCode>#,##0.0_ ;\-#,##0.0\ </c:formatCode>
                <c:ptCount val="30"/>
                <c:pt idx="0">
                  <c:v>27.847740000000002</c:v>
                </c:pt>
                <c:pt idx="1">
                  <c:v>28.13344</c:v>
                </c:pt>
                <c:pt idx="2">
                  <c:v>28.075765000000001</c:v>
                </c:pt>
                <c:pt idx="3">
                  <c:v>27.400372999999998</c:v>
                </c:pt>
                <c:pt idx="4">
                  <c:v>26.718191999999998</c:v>
                </c:pt>
                <c:pt idx="5">
                  <c:v>26.630424999999999</c:v>
                </c:pt>
                <c:pt idx="6">
                  <c:v>26.844621</c:v>
                </c:pt>
                <c:pt idx="7">
                  <c:v>27.728608000000001</c:v>
                </c:pt>
                <c:pt idx="8">
                  <c:v>27.95523</c:v>
                </c:pt>
                <c:pt idx="9">
                  <c:v>28.550957</c:v>
                </c:pt>
                <c:pt idx="10">
                  <c:v>30.008973000000001</c:v>
                </c:pt>
                <c:pt idx="11">
                  <c:v>30.943621</c:v>
                </c:pt>
                <c:pt idx="12">
                  <c:v>31.01972</c:v>
                </c:pt>
                <c:pt idx="13">
                  <c:v>30.930567</c:v>
                </c:pt>
                <c:pt idx="14">
                  <c:v>30.157913000000001</c:v>
                </c:pt>
                <c:pt idx="15">
                  <c:v>31.188845000000001</c:v>
                </c:pt>
                <c:pt idx="16">
                  <c:v>31.166081999999999</c:v>
                </c:pt>
                <c:pt idx="17">
                  <c:v>31.334050999999999</c:v>
                </c:pt>
                <c:pt idx="18">
                  <c:v>30.590208000000001</c:v>
                </c:pt>
                <c:pt idx="19">
                  <c:v>30.458148999999999</c:v>
                </c:pt>
                <c:pt idx="20">
                  <c:v>30.768920000000001</c:v>
                </c:pt>
                <c:pt idx="21">
                  <c:v>31.534642000000002</c:v>
                </c:pt>
                <c:pt idx="22">
                  <c:v>30.555025000000001</c:v>
                </c:pt>
                <c:pt idx="23">
                  <c:v>30.346291000000001</c:v>
                </c:pt>
                <c:pt idx="24">
                  <c:v>30.877984000000001</c:v>
                </c:pt>
                <c:pt idx="25">
                  <c:v>31.702363999999999</c:v>
                </c:pt>
                <c:pt idx="26">
                  <c:v>32.249156999999997</c:v>
                </c:pt>
                <c:pt idx="27">
                  <c:v>32.766018000000003</c:v>
                </c:pt>
                <c:pt idx="28">
                  <c:v>33.188045000000002</c:v>
                </c:pt>
                <c:pt idx="29">
                  <c:v>32.487423999999997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DD4-44C6-A292-BAC28300E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572288"/>
        <c:axId val="461456512"/>
      </c:lineChart>
      <c:catAx>
        <c:axId val="450572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1456512"/>
        <c:crosses val="autoZero"/>
        <c:auto val="1"/>
        <c:lblAlgn val="ctr"/>
        <c:lblOffset val="100"/>
        <c:noMultiLvlLbl val="0"/>
      </c:catAx>
      <c:valAx>
        <c:axId val="461456512"/>
        <c:scaling>
          <c:orientation val="minMax"/>
        </c:scaling>
        <c:delete val="0"/>
        <c:axPos val="l"/>
        <c:majorGridlines/>
        <c:numFmt formatCode="#,##0.0_ ;\-#,##0.0\ " sourceLinked="1"/>
        <c:majorTickMark val="out"/>
        <c:minorTickMark val="none"/>
        <c:tickLblPos val="nextTo"/>
        <c:crossAx val="450572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A8097-E4AE-E848-BD22-CD4C79B3074E}" type="datetimeFigureOut">
              <a:rPr lang="it-IT" smtClean="0"/>
              <a:t>10/02/2022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D31F7-E80C-C346-855A-EC8454F5FB1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802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Titolo su una riga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31F7-E80C-C346-855A-EC8454F5FB1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31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Titolo su due righe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31F7-E80C-C346-855A-EC8454F5FB1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973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31F7-E80C-C346-855A-EC8454F5FB1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97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31F7-E80C-C346-855A-EC8454F5FB1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59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FD31F7-E80C-C346-855A-EC8454F5FB1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95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B8A9B52-CEBB-E545-BBC5-BB375AD8E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3" y="-12358"/>
            <a:ext cx="12181434" cy="686395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DBF2853-6A54-A243-8084-B4AF02C9A4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796" y="207963"/>
            <a:ext cx="881743" cy="1255077"/>
          </a:xfrm>
          <a:prstGeom prst="rect">
            <a:avLst/>
          </a:prstGeom>
        </p:spPr>
      </p:pic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72E1A49D-7EF6-1646-96F7-C4E09F3A444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2223128"/>
            <a:ext cx="10515600" cy="410147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1" name="Segnaposto data 4">
            <a:extLst>
              <a:ext uri="{FF2B5EF4-FFF2-40B4-BE49-F238E27FC236}">
                <a16:creationId xmlns:a16="http://schemas.microsoft.com/office/drawing/2014/main" id="{18538D43-53A1-1E44-9015-8A1A31AE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544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C3DD59-5403-4910-AB81-C1E847003066}" type="datetime1">
              <a:rPr lang="it-IT" smtClean="0"/>
              <a:t>10/02/2022</a:t>
            </a:fld>
            <a:endParaRPr lang="it-IT" dirty="0"/>
          </a:p>
        </p:txBody>
      </p:sp>
      <p:sp>
        <p:nvSpPr>
          <p:cNvPr id="22" name="Segnaposto piè di pagina 5">
            <a:extLst>
              <a:ext uri="{FF2B5EF4-FFF2-40B4-BE49-F238E27FC236}">
                <a16:creationId xmlns:a16="http://schemas.microsoft.com/office/drawing/2014/main" id="{28116675-2C0E-A741-8A8F-947B9A80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44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INPS- Direzione Centrale Studi e Ricerche</a:t>
            </a:r>
          </a:p>
        </p:txBody>
      </p:sp>
      <p:sp>
        <p:nvSpPr>
          <p:cNvPr id="23" name="Segnaposto numero diapositiva 6">
            <a:extLst>
              <a:ext uri="{FF2B5EF4-FFF2-40B4-BE49-F238E27FC236}">
                <a16:creationId xmlns:a16="http://schemas.microsoft.com/office/drawing/2014/main" id="{E9262B6D-0D2F-7747-86AB-97DC85039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44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FF00E-9DC3-7240-8851-04147A744FC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6DF42277-6153-9A45-8B85-066A6742BFA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13560" y="335280"/>
            <a:ext cx="9296400" cy="594360"/>
          </a:xfrm>
        </p:spPr>
        <p:txBody>
          <a:bodyPr>
            <a:normAutofit fontScale="90000"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87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7A8DDB23-601F-5F41-85FF-2695647E9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3" y="-12358"/>
            <a:ext cx="12181435" cy="686395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D204A8C-8881-474C-B242-3F4F61D80C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796" y="207963"/>
            <a:ext cx="881743" cy="1255077"/>
          </a:xfrm>
          <a:prstGeom prst="rect">
            <a:avLst/>
          </a:prstGeom>
        </p:spPr>
      </p:pic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E2423AC-2FBD-5143-8016-EB35F2E4C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DB371B7-A43D-D341-90FD-ADAD71A8C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0948CB-9199-9446-8E00-DF9CD6AA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544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FC6143-B96E-4803-A5FF-BC21B2369C77}" type="datetime1">
              <a:rPr lang="it-IT" smtClean="0"/>
              <a:t>10/02/2022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D915CC-2D26-C24F-9B73-8D2A1C446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44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INPS- Direzione Centrale Studi e Ricerche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AF07B7-370F-AD4F-882B-6EE500B9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44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FF00E-9DC3-7240-8851-04147A744FC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0D278940-B9DB-0941-A225-9422E2ACC7B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13560" y="335280"/>
            <a:ext cx="9296400" cy="594360"/>
          </a:xfrm>
        </p:spPr>
        <p:txBody>
          <a:bodyPr>
            <a:normAutofit fontScale="90000"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208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813107-E37E-F441-9DCE-4BBF21DC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A26D94-3F0D-F544-8646-6079DC502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56D9EC-8B3F-684E-A3FE-1D984703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1692-7C50-41B5-B038-65EEF2535764}" type="datetime1">
              <a:rPr lang="it-IT" smtClean="0"/>
              <a:t>10/02/2022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F803E2-10FE-7046-A7A1-A602979C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INPS- Direzione Centrale Studi e Ricerche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5867A5-7952-B748-B2F1-223107EE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73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AC3C5F5-BCB1-B946-9CD1-956282B17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BDE77B-C7AC-4945-A6BF-03DD9801D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9B907D-036F-6D43-9433-4901BE71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EFCDF-71F9-4D8D-8514-FB227058D044}" type="datetime1">
              <a:rPr lang="it-IT" smtClean="0"/>
              <a:t>10/02/2022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EAB9FE-7390-C14A-8638-4E943045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INPS- Direzione Centrale Studi e Ricerche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CA8512-DB80-F549-B199-330A5C970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539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FE84-AA9E-4C01-972C-1BD402DF38CF}" type="datetime1">
              <a:rPr lang="it-IT" smtClean="0"/>
              <a:t>10/02/2022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503B1-C45C-6343-934A-4368D5DD7F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5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F90BF87-B715-D24B-9832-44BD69510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3" y="-12358"/>
            <a:ext cx="12181435" cy="686395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D7B7942-FB14-BC46-A96D-4526CE5D19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796" y="207963"/>
            <a:ext cx="881743" cy="1255077"/>
          </a:xfrm>
          <a:prstGeom prst="rect">
            <a:avLst/>
          </a:prstGeom>
        </p:spPr>
      </p:pic>
      <p:sp>
        <p:nvSpPr>
          <p:cNvPr id="9" name="Segnaposto data 4">
            <a:extLst>
              <a:ext uri="{FF2B5EF4-FFF2-40B4-BE49-F238E27FC236}">
                <a16:creationId xmlns:a16="http://schemas.microsoft.com/office/drawing/2014/main" id="{1D463063-3CCD-514C-8EE3-8FFD0DA0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544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EC22F9-49E5-4AA7-B1DE-A18F935DB8E6}" type="datetime1">
              <a:rPr lang="it-IT" smtClean="0"/>
              <a:t>10/02/2022</a:t>
            </a:fld>
            <a:endParaRPr lang="it-IT" dirty="0"/>
          </a:p>
        </p:txBody>
      </p:sp>
      <p:sp>
        <p:nvSpPr>
          <p:cNvPr id="10" name="Segnaposto piè di pagina 5">
            <a:extLst>
              <a:ext uri="{FF2B5EF4-FFF2-40B4-BE49-F238E27FC236}">
                <a16:creationId xmlns:a16="http://schemas.microsoft.com/office/drawing/2014/main" id="{38B10A8C-5972-B549-A84F-E437B1DE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44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INPS- Direzione Centrale Studi e Ricerche</a:t>
            </a:r>
          </a:p>
        </p:txBody>
      </p:sp>
      <p:sp>
        <p:nvSpPr>
          <p:cNvPr id="11" name="Segnaposto numero diapositiva 6">
            <a:extLst>
              <a:ext uri="{FF2B5EF4-FFF2-40B4-BE49-F238E27FC236}">
                <a16:creationId xmlns:a16="http://schemas.microsoft.com/office/drawing/2014/main" id="{74112D47-E7C0-A749-B46F-1C09AB6E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44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FF00E-9DC3-7240-8851-04147A744FC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5A3968D5-EE06-8141-84EB-44EDECCE818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13560" y="335280"/>
            <a:ext cx="9296400" cy="594360"/>
          </a:xfrm>
        </p:spPr>
        <p:txBody>
          <a:bodyPr>
            <a:normAutofit fontScale="90000"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101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0CD04E2-2BCB-B04B-8AE5-3BEDAC7BF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3" y="-12358"/>
            <a:ext cx="12181435" cy="686395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B5E3AC0-1FD3-484B-9E61-4399F9AEB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796" y="207963"/>
            <a:ext cx="881743" cy="125507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4921A2-BD8C-F949-A689-7488F22E6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199"/>
            <a:ext cx="10515600" cy="41957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2FB386-9D59-134F-87EE-713AAA1DD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544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AC2BFB-F947-41AC-A30B-DC28638DBE75}" type="datetime1">
              <a:rPr lang="it-IT" smtClean="0"/>
              <a:t>10/02/2022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3C63F7-7A3B-AF45-B13C-D5EC3208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44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INPS- Direzione Centrale Studi e Ricerche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451CBA-A27A-724E-9E83-4DA2A11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44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FF00E-9DC3-7240-8851-04147A744FC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9C20C73D-13F0-3A4E-BC99-1279F3B2544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13560" y="335280"/>
            <a:ext cx="9296400" cy="594360"/>
          </a:xfrm>
        </p:spPr>
        <p:txBody>
          <a:bodyPr>
            <a:normAutofit fontScale="90000"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735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793FD53-CF40-5145-95C9-66C40E3BF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3" y="-12358"/>
            <a:ext cx="12181435" cy="686395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525FF86-0899-2D48-9028-866493CE15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796" y="207963"/>
            <a:ext cx="881743" cy="1255077"/>
          </a:xfrm>
          <a:prstGeom prst="rect">
            <a:avLst/>
          </a:prstGeom>
        </p:spPr>
      </p:pic>
      <p:sp>
        <p:nvSpPr>
          <p:cNvPr id="10" name="Segnaposto data 4">
            <a:extLst>
              <a:ext uri="{FF2B5EF4-FFF2-40B4-BE49-F238E27FC236}">
                <a16:creationId xmlns:a16="http://schemas.microsoft.com/office/drawing/2014/main" id="{AC8D58A9-385A-5943-9805-D9B1B906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544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6DAE57-7191-4CDD-B31A-4ECBDE8EB294}" type="datetime1">
              <a:rPr lang="it-IT" smtClean="0"/>
              <a:t>10/02/2022</a:t>
            </a:fld>
            <a:endParaRPr lang="it-IT" dirty="0"/>
          </a:p>
        </p:txBody>
      </p:sp>
      <p:sp>
        <p:nvSpPr>
          <p:cNvPr id="11" name="Segnaposto piè di pagina 5">
            <a:extLst>
              <a:ext uri="{FF2B5EF4-FFF2-40B4-BE49-F238E27FC236}">
                <a16:creationId xmlns:a16="http://schemas.microsoft.com/office/drawing/2014/main" id="{3A8B3191-D192-B647-907E-87F82855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44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INPS- Direzione Centrale Studi e Ricerche</a:t>
            </a:r>
          </a:p>
        </p:txBody>
      </p:sp>
      <p:sp>
        <p:nvSpPr>
          <p:cNvPr id="12" name="Segnaposto numero diapositiva 6">
            <a:extLst>
              <a:ext uri="{FF2B5EF4-FFF2-40B4-BE49-F238E27FC236}">
                <a16:creationId xmlns:a16="http://schemas.microsoft.com/office/drawing/2014/main" id="{2C740F00-A37F-7C47-BA51-463EEC67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44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FF00E-9DC3-7240-8851-04147A744FC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6F12EFDA-FE99-2A41-A92B-346779C2698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13560" y="335280"/>
            <a:ext cx="9296400" cy="594360"/>
          </a:xfrm>
        </p:spPr>
        <p:txBody>
          <a:bodyPr>
            <a:normAutofit fontScale="90000"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321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DB7D30D-6955-7D41-91A4-2E42A69C2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3" y="-12358"/>
            <a:ext cx="12181435" cy="686395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2022678-3BD4-AC47-947F-ECF26852E0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796" y="207963"/>
            <a:ext cx="881743" cy="125507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BCCA6F-A58C-614C-A503-62299087B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945A86-E915-964C-AC8D-43DB06AB1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Segnaposto data 4">
            <a:extLst>
              <a:ext uri="{FF2B5EF4-FFF2-40B4-BE49-F238E27FC236}">
                <a16:creationId xmlns:a16="http://schemas.microsoft.com/office/drawing/2014/main" id="{6C85B609-225A-4244-A6B4-E7C7B034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544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532784-A5D8-48C8-AB93-72440DFACF6A}" type="datetime1">
              <a:rPr lang="it-IT" smtClean="0"/>
              <a:t>10/02/2022</a:t>
            </a:fld>
            <a:endParaRPr lang="it-IT" dirty="0"/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194E8DE8-B79C-2945-8375-A822EC4F4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44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INPS- Direzione Centrale Studi e Ricerche</a:t>
            </a:r>
          </a:p>
        </p:txBody>
      </p:sp>
      <p:sp>
        <p:nvSpPr>
          <p:cNvPr id="13" name="Segnaposto numero diapositiva 6">
            <a:extLst>
              <a:ext uri="{FF2B5EF4-FFF2-40B4-BE49-F238E27FC236}">
                <a16:creationId xmlns:a16="http://schemas.microsoft.com/office/drawing/2014/main" id="{BA6FF12E-AEFE-944E-84E9-ECD5D6E0A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44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FF00E-9DC3-7240-8851-04147A744FC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1C65656B-0F24-B94C-9618-C11713D37E4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13560" y="335280"/>
            <a:ext cx="9296400" cy="594360"/>
          </a:xfrm>
        </p:spPr>
        <p:txBody>
          <a:bodyPr>
            <a:normAutofit fontScale="90000"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868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8E0840-25C1-594B-AD82-865D467A2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BD459A0-FEDF-1340-93DB-17D470C29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852BFD8-D410-334C-B496-B03988C8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F4EF-EC30-43AF-839C-2BBE0F250519}" type="datetime1">
              <a:rPr lang="it-IT" smtClean="0"/>
              <a:t>10/02/2022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D5AD4E1-ACC6-F747-A3FB-C6CEEF5E8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INPS- Direzione Centrale Studi e Ricerche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C58421-BBB2-ED4C-A167-F67BC3D2E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852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FB4BF26-22B7-8449-8C2A-4DAB5A4A8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953"/>
            <a:ext cx="12370760" cy="697063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74DED1C-401D-D040-9A15-7A7D4946E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0" y="3299618"/>
            <a:ext cx="7086600" cy="1325563"/>
          </a:xfrm>
          <a:ln>
            <a:solidFill>
              <a:schemeClr val="bg1"/>
            </a:solidFill>
          </a:ln>
        </p:spPr>
        <p:txBody>
          <a:bodyPr/>
          <a:lstStyle>
            <a:lvl1pPr algn="ctr"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A20F820-DE29-2849-A1AE-C7388DF4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AFAE38-0779-4C49-B8FF-BFCDD400D986}" type="datetime1">
              <a:rPr lang="it-IT" smtClean="0"/>
              <a:t>10/02/2022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F758F4-0DB7-D343-8756-19FA8425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INPS- Direzione Centrale Studi e Ricerche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C6F60F-D52E-644F-94B8-6EB08E7A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FF00E-9DC3-7240-8851-04147A744FC9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4A98379-E07C-C74F-AF3A-74F142202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1768" y="634683"/>
            <a:ext cx="1293223" cy="18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0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449CBDC-F885-EB41-8ABA-C9E9E9AB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C462-B3F3-4C51-922C-ECB32CB764F9}" type="datetime1">
              <a:rPr lang="it-IT" smtClean="0"/>
              <a:t>10/02/2022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9CBAF5-5E48-F844-A174-5DD0602B4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INPS- Direzione Centrale Studi e Ricerche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DDDFD9-7D2E-3F43-854D-434051DE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889494-DBF9-4B45-8D92-457EE5964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65" y="0"/>
            <a:ext cx="12170870" cy="6858000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971303D1-D763-AA46-9CA1-58E3DFBBA1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13560" y="335280"/>
            <a:ext cx="9296400" cy="594360"/>
          </a:xfrm>
        </p:spPr>
        <p:txBody>
          <a:bodyPr>
            <a:normAutofit fontScale="90000"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694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73465FA1-8317-5A4C-8190-0DD730601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93" y="-12358"/>
            <a:ext cx="12181434" cy="686395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461A619-15FE-144E-A798-636778275E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796" y="207963"/>
            <a:ext cx="881743" cy="125507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4001D3-3B6E-3F44-BBBA-CA263BAF0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F24518-9971-F34F-A5C9-8024C9CCE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Segnaposto data 4">
            <a:extLst>
              <a:ext uri="{FF2B5EF4-FFF2-40B4-BE49-F238E27FC236}">
                <a16:creationId xmlns:a16="http://schemas.microsoft.com/office/drawing/2014/main" id="{64489DCB-DEF7-4D4E-BD25-8E7C81D85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544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DDB96D-9928-4955-9B8D-E9C8848326AA}" type="datetime1">
              <a:rPr lang="it-IT" smtClean="0"/>
              <a:t>10/02/2022</a:t>
            </a:fld>
            <a:endParaRPr lang="it-IT" dirty="0"/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26E9D950-3512-BD4F-92ED-57301D0D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447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INPS- Direzione Centrale Studi e Ricerche</a:t>
            </a:r>
          </a:p>
        </p:txBody>
      </p:sp>
      <p:sp>
        <p:nvSpPr>
          <p:cNvPr id="13" name="Segnaposto numero diapositiva 6">
            <a:extLst>
              <a:ext uri="{FF2B5EF4-FFF2-40B4-BE49-F238E27FC236}">
                <a16:creationId xmlns:a16="http://schemas.microsoft.com/office/drawing/2014/main" id="{6F1C97A9-CBAC-BB41-87A1-EAB973D8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544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FF00E-9DC3-7240-8851-04147A744FC9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E2638BD4-234F-8442-AB85-AEDC47536D1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13560" y="335280"/>
            <a:ext cx="9296400" cy="594360"/>
          </a:xfrm>
        </p:spPr>
        <p:txBody>
          <a:bodyPr>
            <a:normAutofit fontScale="90000"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659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2BDD68A-1477-8E46-9FF1-AEF1004D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00431F-07AE-674D-8F4E-44052AB1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A77D59-7ABB-F544-BE1D-031DF9933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BB7A7-63AB-4CDC-981F-D1236D8552A2}" type="datetime1">
              <a:rPr lang="it-IT" smtClean="0"/>
              <a:t>10/02/2022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5B1190-35CB-654C-9CAE-AC0D0F945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INPS- Direzione Centrale Studi e Ricerche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056DDE-1073-4E4F-8F40-860E9D4AF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FF00E-9DC3-7240-8851-04147A744FC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1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08FD8E7-6510-C248-9F7C-3D68025BAF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281"/>
            <a:ext cx="12192000" cy="68580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0AF613F-8774-421C-A04F-C2D5922077DB}"/>
              </a:ext>
            </a:extLst>
          </p:cNvPr>
          <p:cNvSpPr/>
          <p:nvPr/>
        </p:nvSpPr>
        <p:spPr>
          <a:xfrm>
            <a:off x="1082977" y="246611"/>
            <a:ext cx="6264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cap="small" spc="300" dirty="0">
                <a:solidFill>
                  <a:schemeClr val="accent1">
                    <a:lumMod val="75000"/>
                  </a:schemeClr>
                </a:solidFill>
                <a:cs typeface="Gill Sans" panose="020B0502020104020203"/>
              </a:rPr>
              <a:t>Università La Sapienza di Roma, 10 febbraio 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0852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66AFC7-812E-F04F-BC99-BAEFB4560D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92709" y="416646"/>
            <a:ext cx="10073641" cy="594360"/>
          </a:xfrm>
        </p:spPr>
        <p:txBody>
          <a:bodyPr anchor="t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it-IT" dirty="0"/>
              <a:t>Salario minimo: soprattutto per giovani e donne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400764-7EDC-604A-BB29-017C27EC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7471"/>
            <a:ext cx="27432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69D3C2-B464-1041-A6C7-89524F03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7471"/>
            <a:ext cx="4114800" cy="3651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409DD7-802D-C349-99E7-B9E94B1E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7471"/>
            <a:ext cx="2743200" cy="365125"/>
          </a:xfrm>
        </p:spPr>
        <p:txBody>
          <a:bodyPr/>
          <a:lstStyle/>
          <a:p>
            <a:fld id="{10AFF00E-9DC3-7240-8851-04147A744FC9}" type="slidenum">
              <a:rPr lang="it-IT" smtClean="0"/>
              <a:pPr/>
              <a:t>10</a:t>
            </a:fld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063237"/>
              </p:ext>
            </p:extLst>
          </p:nvPr>
        </p:nvGraphicFramePr>
        <p:xfrm>
          <a:off x="723331" y="2620370"/>
          <a:ext cx="4203511" cy="3098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5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3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Misura del salario orario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Quota di lavoratori che percepiscono un           salario inferiore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 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maschi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femmine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&lt;  €   8,00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 9 %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10 %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&lt;  €   8,50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15 %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17 %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&lt;  €   9,00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21 %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26 %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&lt;  € 10,00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39 %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47 %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1035746" y="1774449"/>
            <a:ext cx="11047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altLang="en-US" sz="2800" dirty="0"/>
              <a:t>Incidenza decisamente superiore per le donne e per i giovani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2326"/>
              </p:ext>
            </p:extLst>
          </p:nvPr>
        </p:nvGraphicFramePr>
        <p:xfrm>
          <a:off x="6769290" y="2620373"/>
          <a:ext cx="4449174" cy="3098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0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38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Misura del salario orario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Quota di lavoratori che percepiscono un           salario inferiore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3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under 35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over 35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&lt;  €   8,00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17 %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  6 %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&lt;  €   8,50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27 %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11 %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&lt;  €   9,00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38 %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16 %</a:t>
                      </a:r>
                      <a:endParaRPr lang="it-IT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&lt;  € 10,00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62 %</a:t>
                      </a:r>
                      <a:endParaRPr lang="it-IT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32 %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451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ctrTitle" idx="4294967295"/>
          </p:nvPr>
        </p:nvSpPr>
        <p:spPr>
          <a:xfrm>
            <a:off x="1104487" y="232058"/>
            <a:ext cx="10515600" cy="1025136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Salario minimo  in Italia:  impatti redistributivi</a:t>
            </a:r>
            <a:br>
              <a:rPr lang="it-IT" sz="2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olo 5"/>
          <p:cNvSpPr>
            <a:spLocks noGrp="1"/>
          </p:cNvSpPr>
          <p:nvPr>
            <p:ph type="ctrTitle" idx="4294967295"/>
          </p:nvPr>
        </p:nvSpPr>
        <p:spPr>
          <a:xfrm>
            <a:off x="1256887" y="907000"/>
            <a:ext cx="10515600" cy="1025136"/>
          </a:xfrm>
        </p:spPr>
        <p:txBody>
          <a:bodyPr>
            <a:normAutofit/>
          </a:bodyPr>
          <a:lstStyle/>
          <a:p>
            <a:pPr algn="ctr"/>
            <a:br>
              <a:rPr lang="it-IT" sz="2800" b="1" dirty="0"/>
            </a:br>
            <a:endParaRPr lang="it-IT" sz="28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720367E-EB71-4FCC-B43C-0658B76975DA}"/>
              </a:ext>
            </a:extLst>
          </p:cNvPr>
          <p:cNvSpPr txBox="1"/>
          <p:nvPr/>
        </p:nvSpPr>
        <p:spPr>
          <a:xfrm>
            <a:off x="1256887" y="1215179"/>
            <a:ext cx="106628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/>
              <a:t>Impatti </a:t>
            </a:r>
            <a:r>
              <a:rPr lang="it-IT" sz="2600" b="1" dirty="0">
                <a:solidFill>
                  <a:srgbClr val="0070C0"/>
                </a:solidFill>
              </a:rPr>
              <a:t>redistributivi, a livello di nuclei familiari, dovuti all’introduzione del salario minimo (€8 senza 13ma e TFR = (+/-)9 con 13ma):</a:t>
            </a:r>
            <a:r>
              <a:rPr lang="it-IT" sz="2600" dirty="0"/>
              <a:t> </a:t>
            </a:r>
          </a:p>
          <a:p>
            <a:pPr algn="just"/>
            <a:endParaRPr lang="it-IT" sz="2600" dirty="0"/>
          </a:p>
          <a:p>
            <a:pPr algn="just"/>
            <a:r>
              <a:rPr lang="it-IT" sz="2600" dirty="0"/>
              <a:t>Tra il 15% e il 26% dei lavoratori, ovvero 2,5 milioni – 4,5 milioni di lavoratori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526A9251-F123-497E-8CB0-6D9CF5CC43F2}"/>
              </a:ext>
            </a:extLst>
          </p:cNvPr>
          <p:cNvGraphicFramePr>
            <a:graphicFrameLocks noGrp="1"/>
          </p:cNvGraphicFramePr>
          <p:nvPr/>
        </p:nvGraphicFramePr>
        <p:xfrm>
          <a:off x="308344" y="3567456"/>
          <a:ext cx="5668131" cy="2783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9428">
                  <a:extLst>
                    <a:ext uri="{9D8B030D-6E8A-4147-A177-3AD203B41FA5}">
                      <a16:colId xmlns:a16="http://schemas.microsoft.com/office/drawing/2014/main" val="373710855"/>
                    </a:ext>
                  </a:extLst>
                </a:gridCol>
                <a:gridCol w="828703">
                  <a:extLst>
                    <a:ext uri="{9D8B030D-6E8A-4147-A177-3AD203B41FA5}">
                      <a16:colId xmlns:a16="http://schemas.microsoft.com/office/drawing/2014/main" val="12845726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Indici di concentrazione del reddito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GINI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95241961"/>
                  </a:ext>
                </a:extLst>
              </a:tr>
              <a:tr h="382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>
                          <a:effectLst/>
                        </a:rPr>
                        <a:t>Redditi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Lordi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equivalenti</a:t>
                      </a:r>
                      <a:endParaRPr lang="en-US" sz="2200" dirty="0">
                        <a:effectLst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39.3%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88030332"/>
                  </a:ext>
                </a:extLst>
              </a:tr>
              <a:tr h="382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Redditi disponibili equivalenti senza riforma</a:t>
                      </a:r>
                    </a:p>
                  </a:txBody>
                  <a:tcPr marL="44450" marR="44450" marT="0" marB="0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33.8%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9197789"/>
                  </a:ext>
                </a:extLst>
              </a:tr>
              <a:tr h="3824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Redditi disponibili equivalenti con riforma SM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33.6%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71165817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2303222-1E50-45D0-80E7-15D926DBB083}"/>
              </a:ext>
            </a:extLst>
          </p:cNvPr>
          <p:cNvGraphicFramePr>
            <a:graphicFrameLocks noGrp="1"/>
          </p:cNvGraphicFramePr>
          <p:nvPr/>
        </p:nvGraphicFramePr>
        <p:xfrm>
          <a:off x="6362287" y="3567456"/>
          <a:ext cx="5611495" cy="2842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8171">
                  <a:extLst>
                    <a:ext uri="{9D8B030D-6E8A-4147-A177-3AD203B41FA5}">
                      <a16:colId xmlns:a16="http://schemas.microsoft.com/office/drawing/2014/main" val="1108641942"/>
                    </a:ext>
                  </a:extLst>
                </a:gridCol>
                <a:gridCol w="946628">
                  <a:extLst>
                    <a:ext uri="{9D8B030D-6E8A-4147-A177-3AD203B41FA5}">
                      <a16:colId xmlns:a16="http://schemas.microsoft.com/office/drawing/2014/main" val="2025556579"/>
                    </a:ext>
                  </a:extLst>
                </a:gridCol>
                <a:gridCol w="996696">
                  <a:extLst>
                    <a:ext uri="{9D8B030D-6E8A-4147-A177-3AD203B41FA5}">
                      <a16:colId xmlns:a16="http://schemas.microsoft.com/office/drawing/2014/main" val="2438875507"/>
                    </a:ext>
                  </a:extLst>
                </a:gridCol>
              </a:tblGrid>
              <a:tr h="5831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Indici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povertà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Vigenti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Con </a:t>
                      </a:r>
                      <a:r>
                        <a:rPr lang="en-US" sz="2200" dirty="0" err="1">
                          <a:effectLst/>
                        </a:rPr>
                        <a:t>riforma</a:t>
                      </a:r>
                      <a:r>
                        <a:rPr lang="en-US" sz="2200" dirty="0">
                          <a:effectLst/>
                        </a:rPr>
                        <a:t> SM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57348637"/>
                  </a:ext>
                </a:extLst>
              </a:tr>
              <a:tr h="721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Poverty head count ratio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</a:rPr>
                        <a:t> (</a:t>
                      </a:r>
                      <a:r>
                        <a:rPr lang="en-GB" sz="2200" dirty="0" err="1">
                          <a:effectLst/>
                        </a:rPr>
                        <a:t>frequenza</a:t>
                      </a:r>
                      <a:r>
                        <a:rPr lang="en-GB" sz="2200" dirty="0">
                          <a:effectLst/>
                        </a:rPr>
                        <a:t> </a:t>
                      </a:r>
                      <a:r>
                        <a:rPr lang="en-GB" sz="2200" dirty="0" err="1">
                          <a:effectLst/>
                        </a:rPr>
                        <a:t>povertà</a:t>
                      </a:r>
                      <a:r>
                        <a:rPr lang="en-GB" sz="2200" dirty="0">
                          <a:effectLst/>
                        </a:rPr>
                        <a:t>)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15.3%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15.0%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35061496"/>
                  </a:ext>
                </a:extLst>
              </a:tr>
              <a:tr h="821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 err="1">
                          <a:effectLst/>
                        </a:rPr>
                        <a:t>Income</a:t>
                      </a:r>
                      <a:r>
                        <a:rPr lang="it-IT" sz="2200" dirty="0">
                          <a:effectLst/>
                        </a:rPr>
                        <a:t> Gap Ratio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200" dirty="0">
                          <a:effectLst/>
                        </a:rPr>
                        <a:t>(intensità: distanza dei poveri dalla soglia)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35.2%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33.8%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44562746"/>
                  </a:ext>
                </a:extLst>
              </a:tr>
            </a:tbl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id="{3C5E2919-84F5-4CE2-B583-8907164E3416}"/>
              </a:ext>
            </a:extLst>
          </p:cNvPr>
          <p:cNvSpPr/>
          <p:nvPr/>
        </p:nvSpPr>
        <p:spPr>
          <a:xfrm>
            <a:off x="449698" y="3059668"/>
            <a:ext cx="11053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FF0000"/>
                </a:solidFill>
              </a:rPr>
              <a:t>riduzione  disuguaglianza, minore frequenza (</a:t>
            </a:r>
            <a:r>
              <a:rPr lang="it-IT" i="1" dirty="0" err="1">
                <a:solidFill>
                  <a:srgbClr val="FF0000"/>
                </a:solidFill>
              </a:rPr>
              <a:t>poverty</a:t>
            </a:r>
            <a:r>
              <a:rPr lang="it-IT" i="1" dirty="0">
                <a:solidFill>
                  <a:srgbClr val="FF0000"/>
                </a:solidFill>
              </a:rPr>
              <a:t> head </a:t>
            </a:r>
            <a:r>
              <a:rPr lang="it-IT" i="1" dirty="0" err="1">
                <a:solidFill>
                  <a:srgbClr val="FF0000"/>
                </a:solidFill>
              </a:rPr>
              <a:t>count</a:t>
            </a:r>
            <a:r>
              <a:rPr lang="it-IT" i="1" dirty="0">
                <a:solidFill>
                  <a:srgbClr val="FF0000"/>
                </a:solidFill>
              </a:rPr>
              <a:t> ratio</a:t>
            </a:r>
            <a:r>
              <a:rPr lang="it-IT" dirty="0">
                <a:solidFill>
                  <a:srgbClr val="FF0000"/>
                </a:solidFill>
              </a:rPr>
              <a:t>) e incidenza (</a:t>
            </a:r>
            <a:r>
              <a:rPr lang="it-IT" i="1" dirty="0" err="1">
                <a:solidFill>
                  <a:srgbClr val="FF0000"/>
                </a:solidFill>
              </a:rPr>
              <a:t>income</a:t>
            </a:r>
            <a:r>
              <a:rPr lang="it-IT" i="1" dirty="0">
                <a:solidFill>
                  <a:srgbClr val="FF0000"/>
                </a:solidFill>
              </a:rPr>
              <a:t> gap ratio</a:t>
            </a:r>
            <a:r>
              <a:rPr lang="it-IT" dirty="0">
                <a:solidFill>
                  <a:srgbClr val="FF0000"/>
                </a:solidFill>
              </a:rPr>
              <a:t>) della povertà.</a:t>
            </a:r>
          </a:p>
        </p:txBody>
      </p:sp>
    </p:spTree>
    <p:extLst>
      <p:ext uri="{BB962C8B-B14F-4D97-AF65-F5344CB8AC3E}">
        <p14:creationId xmlns:p14="http://schemas.microsoft.com/office/powerpoint/2010/main" val="58695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ctrTitle" idx="4294967295"/>
          </p:nvPr>
        </p:nvSpPr>
        <p:spPr>
          <a:xfrm>
            <a:off x="1104487" y="70980"/>
            <a:ext cx="10515600" cy="1025136"/>
          </a:xfrm>
        </p:spPr>
        <p:txBody>
          <a:bodyPr>
            <a:normAutofit/>
          </a:bodyPr>
          <a:lstStyle/>
          <a:p>
            <a:pPr algn="ctr"/>
            <a:r>
              <a:rPr lang="it-IT" sz="3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Salario minimo  in Italia : Impatti di finanza pubblica</a:t>
            </a:r>
          </a:p>
        </p:txBody>
      </p:sp>
      <p:sp>
        <p:nvSpPr>
          <p:cNvPr id="11" name="Titolo 5"/>
          <p:cNvSpPr>
            <a:spLocks noGrp="1"/>
          </p:cNvSpPr>
          <p:nvPr>
            <p:ph type="ctrTitle" idx="4294967295"/>
          </p:nvPr>
        </p:nvSpPr>
        <p:spPr>
          <a:xfrm>
            <a:off x="1256887" y="907000"/>
            <a:ext cx="10515600" cy="1025136"/>
          </a:xfrm>
        </p:spPr>
        <p:txBody>
          <a:bodyPr>
            <a:normAutofit/>
          </a:bodyPr>
          <a:lstStyle/>
          <a:p>
            <a:pPr algn="ctr"/>
            <a:br>
              <a:rPr lang="it-IT" sz="2800" b="1" dirty="0"/>
            </a:br>
            <a:endParaRPr lang="it-IT" sz="2800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DA5ADB-046F-4B1F-825A-3574DC03E56F}"/>
              </a:ext>
            </a:extLst>
          </p:cNvPr>
          <p:cNvSpPr txBox="1"/>
          <p:nvPr/>
        </p:nvSpPr>
        <p:spPr>
          <a:xfrm>
            <a:off x="6514687" y="1103385"/>
            <a:ext cx="5290457" cy="5652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200" dirty="0"/>
              <a:t>per i </a:t>
            </a:r>
            <a:r>
              <a:rPr lang="it-IT" sz="2200" b="1" dirty="0">
                <a:solidFill>
                  <a:srgbClr val="0070C0"/>
                </a:solidFill>
              </a:rPr>
              <a:t>dipendenti:</a:t>
            </a:r>
            <a:r>
              <a:rPr lang="it-IT" sz="2200" dirty="0"/>
              <a:t> beneficio netto reddito disponibile di </a:t>
            </a:r>
            <a:r>
              <a:rPr lang="it-IT" sz="2200" b="1" dirty="0">
                <a:solidFill>
                  <a:schemeClr val="accent1"/>
                </a:solidFill>
              </a:rPr>
              <a:t>3,3 miliardi </a:t>
            </a:r>
            <a:r>
              <a:rPr lang="it-IT" sz="2200" dirty="0"/>
              <a:t>(saldo tra maggiori retribuzioni lorde e maggiori imposte/contributi/ riduzioni di benefici);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200" dirty="0"/>
              <a:t>per le </a:t>
            </a:r>
            <a:r>
              <a:rPr lang="it-IT" sz="2200" b="1" dirty="0">
                <a:solidFill>
                  <a:srgbClr val="0070C0"/>
                </a:solidFill>
              </a:rPr>
              <a:t>imprese:</a:t>
            </a:r>
            <a:r>
              <a:rPr lang="it-IT" sz="2200" dirty="0"/>
              <a:t> aumento retribuzioni lorde per </a:t>
            </a:r>
            <a:r>
              <a:rPr lang="it-IT" sz="2200" b="1" dirty="0">
                <a:solidFill>
                  <a:schemeClr val="accent1"/>
                </a:solidFill>
              </a:rPr>
              <a:t>4,6 miliardi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200" dirty="0"/>
              <a:t>per la </a:t>
            </a:r>
            <a:r>
              <a:rPr lang="it-IT" sz="2200" b="1" dirty="0">
                <a:solidFill>
                  <a:srgbClr val="0070C0"/>
                </a:solidFill>
              </a:rPr>
              <a:t>finanza pubblica: </a:t>
            </a:r>
            <a:r>
              <a:rPr lang="it-IT" sz="2200" dirty="0"/>
              <a:t>maggiori risorse (più contributi, Irpef, addizionali e meno assegni dal lato famiglie, più contributi e meno </a:t>
            </a:r>
            <a:r>
              <a:rPr lang="it-IT" sz="2200" dirty="0" err="1"/>
              <a:t>Ires</a:t>
            </a:r>
            <a:r>
              <a:rPr lang="it-IT" sz="2200" dirty="0"/>
              <a:t>-Irpef da quello imprese) </a:t>
            </a:r>
            <a:r>
              <a:rPr lang="it-IT" sz="2200" b="1" dirty="0">
                <a:solidFill>
                  <a:schemeClr val="accent1"/>
                </a:solidFill>
              </a:rPr>
              <a:t>per 1,5 miliardi.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chemeClr val="accent1"/>
                </a:solidFill>
              </a:rPr>
              <a:t>Il maggiore gettito potrebbe finanziare sgravi per imprese nella fase di transizione </a:t>
            </a:r>
            <a:r>
              <a:rPr lang="it-IT" sz="2200" dirty="0"/>
              <a:t>(ad esempio defiscalizzare parte/tutta la NASPI a carico dell’impresa)</a:t>
            </a:r>
          </a:p>
          <a:p>
            <a:endParaRPr lang="it-IT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96E8734-4D42-48AF-AA47-D173AD11EAAD}"/>
              </a:ext>
            </a:extLst>
          </p:cNvPr>
          <p:cNvGraphicFramePr>
            <a:graphicFrameLocks noGrp="1"/>
          </p:cNvGraphicFramePr>
          <p:nvPr/>
        </p:nvGraphicFramePr>
        <p:xfrm>
          <a:off x="257495" y="1560974"/>
          <a:ext cx="6204807" cy="4891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3879">
                  <a:extLst>
                    <a:ext uri="{9D8B030D-6E8A-4147-A177-3AD203B41FA5}">
                      <a16:colId xmlns:a16="http://schemas.microsoft.com/office/drawing/2014/main" val="3191471028"/>
                    </a:ext>
                  </a:extLst>
                </a:gridCol>
                <a:gridCol w="850928">
                  <a:extLst>
                    <a:ext uri="{9D8B030D-6E8A-4147-A177-3AD203B41FA5}">
                      <a16:colId xmlns:a16="http://schemas.microsoft.com/office/drawing/2014/main" val="3041623656"/>
                    </a:ext>
                  </a:extLst>
                </a:gridCol>
              </a:tblGrid>
              <a:tr h="534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Variazione aggregati con retribuzione oraria minima 8€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Somme (MLN€)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44499488"/>
                  </a:ext>
                </a:extLst>
              </a:tr>
              <a:tr h="534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variazione costi netti per le imprese interessate con riforma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+4'632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39784660"/>
                  </a:ext>
                </a:extLst>
              </a:tr>
              <a:tr h="261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riduzione gettito ii.dd. imprese x aumento </a:t>
                      </a:r>
                      <a:r>
                        <a:rPr lang="it-IT" sz="1800" dirty="0" err="1">
                          <a:effectLst/>
                        </a:rPr>
                        <a:t>CLavoro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-1'544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1867220"/>
                  </a:ext>
                </a:extLst>
              </a:tr>
              <a:tr h="261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variazione Costo del Lavoro (CL) con riforma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+6'176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1889126"/>
                  </a:ext>
                </a:extLst>
              </a:tr>
              <a:tr h="261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aumento Contributi Sociali datori interessati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+1'613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7516137"/>
                  </a:ext>
                </a:extLst>
              </a:tr>
              <a:tr h="261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aumento TFR a carico datori interessati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+351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75756260"/>
                  </a:ext>
                </a:extLst>
              </a:tr>
              <a:tr h="3782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aumento Retribuzioni Lorde - minimo orario contr. a 8€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+4'212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18439196"/>
                  </a:ext>
                </a:extLst>
              </a:tr>
              <a:tr h="240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err="1">
                          <a:effectLst/>
                        </a:rPr>
                        <a:t>variaz</a:t>
                      </a:r>
                      <a:r>
                        <a:rPr lang="it-IT" sz="1800" dirty="0">
                          <a:effectLst/>
                        </a:rPr>
                        <a:t> contributi sociali a carico dipendenti con riforma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+436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52208935"/>
                  </a:ext>
                </a:extLst>
              </a:tr>
              <a:tr h="261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Variazione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Irpef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netta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erariale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+925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05544954"/>
                  </a:ext>
                </a:extLst>
              </a:tr>
              <a:tr h="261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Variazioni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Addizionali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locali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all'Irpef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+130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4413865"/>
                  </a:ext>
                </a:extLst>
              </a:tr>
              <a:tr h="261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Variazione</a:t>
                      </a:r>
                      <a:r>
                        <a:rPr lang="en-US" sz="1800" dirty="0">
                          <a:effectLst/>
                        </a:rPr>
                        <a:t> Bonus </a:t>
                      </a:r>
                      <a:r>
                        <a:rPr lang="en-US" sz="1800" dirty="0" err="1">
                          <a:effectLst/>
                        </a:rPr>
                        <a:t>dipendenti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+131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388641"/>
                  </a:ext>
                </a:extLst>
              </a:tr>
              <a:tr h="261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variazione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Assegni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Nucleo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Familiare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-69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6382256"/>
                  </a:ext>
                </a:extLst>
              </a:tr>
              <a:tr h="261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variazione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RdC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reddito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cittadinanza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-2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9792546"/>
                  </a:ext>
                </a:extLst>
              </a:tr>
              <a:tr h="261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Variazione Reddito disponibile individui interessati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+3'300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0808248"/>
                  </a:ext>
                </a:extLst>
              </a:tr>
              <a:tr h="26121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variazione risorse di finanza pubblica bilancio PA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+1'499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3037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12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 idx="4294967295"/>
          </p:nvPr>
        </p:nvSpPr>
        <p:spPr>
          <a:xfrm>
            <a:off x="1855922" y="292660"/>
            <a:ext cx="9296400" cy="594360"/>
          </a:xfrm>
        </p:spPr>
        <p:txBody>
          <a:bodyPr>
            <a:normAutofit/>
          </a:bodyPr>
          <a:lstStyle/>
          <a:p>
            <a:r>
              <a:rPr lang="it-IT" sz="2900" dirty="0"/>
              <a:t>Quota di occupati lavoratori part-time, per genere. 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50D9D3A-421C-4B04-B6D9-C8D04B46C951}"/>
              </a:ext>
            </a:extLst>
          </p:cNvPr>
          <p:cNvPicPr/>
          <p:nvPr/>
        </p:nvPicPr>
        <p:blipFill rotWithShape="1">
          <a:blip r:embed="rId2"/>
          <a:srcRect l="-1141" t="4188" b="4282"/>
          <a:stretch/>
        </p:blipFill>
        <p:spPr bwMode="auto">
          <a:xfrm>
            <a:off x="1898284" y="1631197"/>
            <a:ext cx="7361695" cy="4579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2955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 idx="4294967295"/>
          </p:nvPr>
        </p:nvSpPr>
        <p:spPr/>
        <p:txBody>
          <a:bodyPr/>
          <a:lstStyle/>
          <a:p>
            <a:r>
              <a:rPr lang="it-IT" dirty="0"/>
              <a:t>Tasso di occupazione – genere, Italia, Ue28</a:t>
            </a:r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1486135541"/>
              </p:ext>
            </p:extLst>
          </p:nvPr>
        </p:nvGraphicFramePr>
        <p:xfrm>
          <a:off x="1576953" y="1666068"/>
          <a:ext cx="7191213" cy="426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4539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 idx="4294967295"/>
          </p:nvPr>
        </p:nvSpPr>
        <p:spPr>
          <a:xfrm>
            <a:off x="1813560" y="335280"/>
            <a:ext cx="10019396" cy="594360"/>
          </a:xfrm>
        </p:spPr>
        <p:txBody>
          <a:bodyPr/>
          <a:lstStyle/>
          <a:p>
            <a:r>
              <a:rPr lang="it-IT" dirty="0"/>
              <a:t>Tasso di occupazione – genere, nord-sud-centro</a:t>
            </a:r>
          </a:p>
        </p:txBody>
      </p:sp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1572525612"/>
              </p:ext>
            </p:extLst>
          </p:nvPr>
        </p:nvGraphicFramePr>
        <p:xfrm>
          <a:off x="1604075" y="1669943"/>
          <a:ext cx="7384942" cy="4161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949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 idx="4294967295"/>
          </p:nvPr>
        </p:nvSpPr>
        <p:spPr/>
        <p:txBody>
          <a:bodyPr>
            <a:noAutofit/>
          </a:bodyPr>
          <a:lstStyle/>
          <a:p>
            <a:r>
              <a:rPr lang="it-IT" sz="3900" dirty="0"/>
              <a:t>Aspettativa di vita: </a:t>
            </a:r>
            <a:br>
              <a:rPr lang="it-IT" sz="3900" dirty="0"/>
            </a:br>
            <a:r>
              <a:rPr lang="it-IT" sz="3900" dirty="0"/>
              <a:t>Questione di classe o questione di genere?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51AE429-8D0A-47B7-A333-9F9461F4DF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35935" y="1719580"/>
            <a:ext cx="6120130" cy="341884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466814" y="5301308"/>
            <a:ext cx="8292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Aspettativa di vita a 50 anni per qualifica prevalente tra i 45 e i 49 anni</a:t>
            </a:r>
            <a:r>
              <a:rPr lang="it-IT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(Coorti 1930-1957)</a:t>
            </a:r>
            <a:endParaRPr lang="it-IT" sz="2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53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 idx="4294967295"/>
          </p:nvPr>
        </p:nvSpPr>
        <p:spPr/>
        <p:txBody>
          <a:bodyPr/>
          <a:lstStyle/>
          <a:p>
            <a:r>
              <a:rPr lang="it-IT" dirty="0"/>
              <a:t>Aspettativa di vita: </a:t>
            </a:r>
            <a:br>
              <a:rPr lang="it-IT" dirty="0"/>
            </a:br>
            <a:r>
              <a:rPr lang="it-IT" dirty="0"/>
              <a:t>Questione di reddito o questione di genere?</a:t>
            </a:r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4026AB0B-3D94-4CB0-8647-0EF8D3EA200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595" y="1333820"/>
            <a:ext cx="7470843" cy="417316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728060" y="5660116"/>
            <a:ext cx="8477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Aspettativa di vita a 50 anni per quintile di reddito da lavoro dipendente </a:t>
            </a:r>
            <a:r>
              <a:rPr lang="it-IT" i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(Coorti 1930-1957; redditi percepiti tra i 45 e i 49 anni)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946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1670685" y="632460"/>
            <a:ext cx="9296400" cy="594360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Penalità salariale legata alla nascita di un figlio, 2015. Progetto </a:t>
            </a:r>
            <a:r>
              <a:rPr lang="it-IT" b="1" dirty="0" err="1"/>
              <a:t>VisitInps</a:t>
            </a:r>
            <a:r>
              <a:rPr lang="it-IT" b="1" dirty="0"/>
              <a:t>.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5" y="1443172"/>
            <a:ext cx="11207943" cy="511129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610600" y="2291447"/>
            <a:ext cx="301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Condizionata a continuare a lavorare</a:t>
            </a:r>
          </a:p>
        </p:txBody>
      </p:sp>
    </p:spTree>
    <p:extLst>
      <p:ext uri="{BB962C8B-B14F-4D97-AF65-F5344CB8AC3E}">
        <p14:creationId xmlns:p14="http://schemas.microsoft.com/office/powerpoint/2010/main" val="825961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473579-CAB8-430B-8320-90E9C0BF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5FCA70-60C2-4976-9615-88D12C20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9F2787-2AB7-416C-B455-60C3FB78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844775F4-AB5B-4A1D-BC61-32C0576D4A6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19275" y="298526"/>
            <a:ext cx="9534525" cy="1050214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Prima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della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nascita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, le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carriere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di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donne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con e senza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figli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sono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identiche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…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subito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dopo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iniziano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a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divergere</a:t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it-IT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74917848-33BA-4F1F-A8F1-1000989D30E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992" y="2149776"/>
            <a:ext cx="4932968" cy="3884532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E391E535-C80D-4F79-87E7-3E292D120E6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177280" y="2141150"/>
            <a:ext cx="4907663" cy="3884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D7A936-F8FB-6C41-A73C-D63EEEA31A18}"/>
              </a:ext>
            </a:extLst>
          </p:cNvPr>
          <p:cNvSpPr txBox="1"/>
          <p:nvPr/>
        </p:nvSpPr>
        <p:spPr>
          <a:xfrm>
            <a:off x="1495755" y="980327"/>
            <a:ext cx="70313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  <a:r>
              <a:rPr lang="en-GB" sz="2200" dirty="0"/>
              <a:t>A 15 anni </a:t>
            </a:r>
            <a:r>
              <a:rPr lang="en-GB" sz="2200" dirty="0" err="1"/>
              <a:t>dalla</a:t>
            </a:r>
            <a:r>
              <a:rPr lang="en-GB" sz="2200" dirty="0"/>
              <a:t> </a:t>
            </a:r>
            <a:r>
              <a:rPr lang="en-GB" sz="2200" dirty="0" err="1"/>
              <a:t>maternità</a:t>
            </a:r>
            <a:r>
              <a:rPr lang="en-GB" sz="2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err="1"/>
              <a:t>i</a:t>
            </a:r>
            <a:r>
              <a:rPr lang="en-GB" sz="2200" dirty="0"/>
              <a:t> </a:t>
            </a:r>
            <a:r>
              <a:rPr lang="en-GB" sz="2200" dirty="0" err="1"/>
              <a:t>salari</a:t>
            </a:r>
            <a:r>
              <a:rPr lang="en-GB" sz="2200" dirty="0"/>
              <a:t> </a:t>
            </a:r>
            <a:r>
              <a:rPr lang="en-GB" sz="2200" dirty="0" err="1"/>
              <a:t>lordi</a:t>
            </a:r>
            <a:r>
              <a:rPr lang="en-GB" sz="2200" dirty="0"/>
              <a:t> </a:t>
            </a:r>
            <a:r>
              <a:rPr lang="en-GB" sz="2200" dirty="0" err="1"/>
              <a:t>annuali</a:t>
            </a:r>
            <a:r>
              <a:rPr lang="en-GB" sz="2200" dirty="0"/>
              <a:t> </a:t>
            </a:r>
            <a:r>
              <a:rPr lang="en-GB" sz="2200" dirty="0" err="1"/>
              <a:t>delle</a:t>
            </a:r>
            <a:r>
              <a:rPr lang="en-GB" sz="2200" dirty="0"/>
              <a:t> </a:t>
            </a:r>
            <a:r>
              <a:rPr lang="en-GB" sz="2200" dirty="0" err="1"/>
              <a:t>madri</a:t>
            </a:r>
            <a:r>
              <a:rPr lang="en-GB" sz="2200" dirty="0"/>
              <a:t> </a:t>
            </a:r>
            <a:r>
              <a:rPr lang="en-GB" sz="2200" dirty="0" err="1"/>
              <a:t>sono</a:t>
            </a:r>
            <a:r>
              <a:rPr lang="en-GB" sz="2200" dirty="0"/>
              <a:t> di 5.700 € </a:t>
            </a:r>
            <a:r>
              <a:rPr lang="en-GB" sz="2200" dirty="0" err="1"/>
              <a:t>inferiori</a:t>
            </a:r>
            <a:r>
              <a:rPr lang="en-GB" sz="2200" dirty="0"/>
              <a:t>*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le </a:t>
            </a:r>
            <a:r>
              <a:rPr lang="en-GB" sz="2200" dirty="0" err="1"/>
              <a:t>settimane</a:t>
            </a:r>
            <a:r>
              <a:rPr lang="en-GB" sz="2200" dirty="0"/>
              <a:t> </a:t>
            </a:r>
            <a:r>
              <a:rPr lang="en-GB" sz="2200" dirty="0" err="1"/>
              <a:t>lavorate</a:t>
            </a:r>
            <a:r>
              <a:rPr lang="en-GB" sz="2200" dirty="0"/>
              <a:t> in </a:t>
            </a:r>
            <a:r>
              <a:rPr lang="en-GB" sz="2200" dirty="0" err="1"/>
              <a:t>meno</a:t>
            </a:r>
            <a:r>
              <a:rPr lang="en-GB" sz="2200" dirty="0"/>
              <a:t> </a:t>
            </a:r>
            <a:r>
              <a:rPr lang="en-GB" sz="2200" dirty="0" err="1"/>
              <a:t>all’anno</a:t>
            </a:r>
            <a:r>
              <a:rPr lang="en-GB" sz="2200" dirty="0"/>
              <a:t> </a:t>
            </a:r>
            <a:r>
              <a:rPr lang="en-GB" sz="2200" dirty="0" err="1"/>
              <a:t>sono</a:t>
            </a:r>
            <a:r>
              <a:rPr lang="en-GB" sz="2200" dirty="0"/>
              <a:t> 11</a:t>
            </a:r>
            <a:endParaRPr lang="x-none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229CBE-6133-064E-B14E-5850331FC355}"/>
              </a:ext>
            </a:extLst>
          </p:cNvPr>
          <p:cNvSpPr txBox="1"/>
          <p:nvPr/>
        </p:nvSpPr>
        <p:spPr>
          <a:xfrm>
            <a:off x="928420" y="6149083"/>
            <a:ext cx="6724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* </a:t>
            </a:r>
            <a:r>
              <a:rPr lang="en-GB" sz="1400" dirty="0" err="1"/>
              <a:t>Rispetto</a:t>
            </a:r>
            <a:r>
              <a:rPr lang="en-GB" sz="1400" dirty="0"/>
              <a:t> </a:t>
            </a:r>
            <a:r>
              <a:rPr lang="en-GB" sz="1400" dirty="0" err="1"/>
              <a:t>alle</a:t>
            </a:r>
            <a:r>
              <a:rPr lang="en-GB" sz="1400" dirty="0"/>
              <a:t> </a:t>
            </a:r>
            <a:r>
              <a:rPr lang="en-GB" sz="1400" dirty="0" err="1"/>
              <a:t>donne</a:t>
            </a:r>
            <a:r>
              <a:rPr lang="en-GB" sz="1400" dirty="0"/>
              <a:t> senza </a:t>
            </a:r>
            <a:r>
              <a:rPr lang="en-GB" sz="1400" dirty="0" err="1"/>
              <a:t>figli</a:t>
            </a:r>
            <a:r>
              <a:rPr lang="en-GB" sz="1400" dirty="0"/>
              <a:t> al </a:t>
            </a:r>
            <a:r>
              <a:rPr lang="en-GB" sz="1400" dirty="0" err="1"/>
              <a:t>periodo</a:t>
            </a:r>
            <a:r>
              <a:rPr lang="en-GB" sz="1400" dirty="0"/>
              <a:t> </a:t>
            </a:r>
            <a:r>
              <a:rPr lang="en-GB" sz="1400" dirty="0" err="1"/>
              <a:t>antecedente</a:t>
            </a:r>
            <a:r>
              <a:rPr lang="en-GB" sz="1400" dirty="0"/>
              <a:t> la </a:t>
            </a:r>
            <a:r>
              <a:rPr lang="en-GB" sz="1400" dirty="0" err="1"/>
              <a:t>nascita</a:t>
            </a:r>
            <a:r>
              <a:rPr lang="en-GB" sz="1400" dirty="0"/>
              <a:t>.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4544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427D3B5-0F6B-9D48-83A4-8807304340D4}"/>
              </a:ext>
            </a:extLst>
          </p:cNvPr>
          <p:cNvSpPr/>
          <p:nvPr/>
        </p:nvSpPr>
        <p:spPr>
          <a:xfrm>
            <a:off x="191127" y="0"/>
            <a:ext cx="1038959" cy="1038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B6CC74-CE27-014E-A44A-55445CFC70EA}"/>
              </a:ext>
            </a:extLst>
          </p:cNvPr>
          <p:cNvSpPr txBox="1"/>
          <p:nvPr/>
        </p:nvSpPr>
        <p:spPr>
          <a:xfrm>
            <a:off x="527957" y="660639"/>
            <a:ext cx="107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INPS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B88C83-ACC2-744D-BEF9-787F4665AB42}"/>
              </a:ext>
            </a:extLst>
          </p:cNvPr>
          <p:cNvSpPr txBox="1"/>
          <p:nvPr/>
        </p:nvSpPr>
        <p:spPr>
          <a:xfrm>
            <a:off x="1636928" y="783501"/>
            <a:ext cx="10217614" cy="5806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Uno shock pandemico che ha colpito tutti, ma in modo differenziato, a seconda della propria situazione.</a:t>
            </a:r>
          </a:p>
          <a:p>
            <a:r>
              <a:rPr lang="it-IT" sz="2000" dirty="0"/>
              <a:t>Gli strumenti di sostegno ai redditi del </a:t>
            </a:r>
            <a:r>
              <a:rPr lang="it-IT" sz="2000" i="1" dirty="0"/>
              <a:t>welfare state </a:t>
            </a:r>
            <a:r>
              <a:rPr lang="it-IT" sz="2000" dirty="0"/>
              <a:t>hanno mostrato la loro potenzialità ed efficacia.</a:t>
            </a:r>
          </a:p>
          <a:p>
            <a:endParaRPr lang="it-IT" sz="2000" dirty="0"/>
          </a:p>
          <a:p>
            <a:r>
              <a:rPr lang="it-IT" sz="2000" dirty="0"/>
              <a:t>Un quadro di sintesi delle misure </a:t>
            </a:r>
            <a:r>
              <a:rPr lang="it-IT" sz="2000" dirty="0" err="1"/>
              <a:t>Covid</a:t>
            </a:r>
            <a:r>
              <a:rPr lang="it-IT" sz="2000" dirty="0"/>
              <a:t> 19 gestite da Inps evidenzia un impatto senza precedenti:</a:t>
            </a:r>
          </a:p>
          <a:p>
            <a:endParaRPr lang="it-IT" sz="2000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Cig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it-IT" sz="2000" dirty="0"/>
              <a:t>6.7 milioni beneficiari con 32,7 milioni di indennità pagate, per 23,8 miliardi di euro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Bonus “autonomi” a </a:t>
            </a:r>
            <a:r>
              <a:rPr lang="it-IT" sz="2000" dirty="0"/>
              <a:t>4.3 milioni di beneficiari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Indennità disoccupazione </a:t>
            </a:r>
            <a:r>
              <a:rPr lang="it-IT" sz="2000" dirty="0"/>
              <a:t>prolungata a oltre 210.000 disoccupati</a:t>
            </a:r>
          </a:p>
          <a:p>
            <a:pPr>
              <a:buClr>
                <a:srgbClr val="0070C0"/>
              </a:buClr>
            </a:pPr>
            <a:r>
              <a:rPr lang="it-IT" sz="2000" dirty="0"/>
              <a:t> 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bonus baby </a:t>
            </a:r>
            <a:r>
              <a:rPr lang="it-IT" sz="2000" b="1" dirty="0" err="1">
                <a:solidFill>
                  <a:schemeClr val="accent1">
                    <a:lumMod val="75000"/>
                  </a:schemeClr>
                </a:solidFill>
              </a:rPr>
              <a:t>sitting</a:t>
            </a: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000" dirty="0"/>
              <a:t>a 850.000 famiglie 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estensione congedi parentali </a:t>
            </a:r>
            <a:r>
              <a:rPr lang="it-IT" sz="2000" dirty="0"/>
              <a:t>a 515.000 famiglie</a:t>
            </a:r>
          </a:p>
          <a:p>
            <a:pPr>
              <a:buClr>
                <a:srgbClr val="0070C0"/>
              </a:buClr>
            </a:pPr>
            <a:r>
              <a:rPr lang="it-IT" sz="2000" dirty="0"/>
              <a:t> 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Reddito di cittadinanza </a:t>
            </a:r>
            <a:r>
              <a:rPr lang="it-IT" sz="2000" dirty="0"/>
              <a:t>a 3.7 milioni individui su 1.8 milioni di famiglie per 7.2 mld di euro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75000"/>
                  </a:schemeClr>
                </a:solidFill>
              </a:rPr>
              <a:t>Reddito di emergenza </a:t>
            </a:r>
            <a:r>
              <a:rPr lang="it-IT" sz="2000" dirty="0"/>
              <a:t>a 722.000 nuclei familiari</a:t>
            </a:r>
          </a:p>
          <a:p>
            <a:pPr>
              <a:lnSpc>
                <a:spcPts val="1600"/>
              </a:lnSpc>
              <a:buClr>
                <a:srgbClr val="0070C0"/>
              </a:buClr>
            </a:pPr>
            <a:endParaRPr lang="it-IT" sz="2000" dirty="0"/>
          </a:p>
          <a:p>
            <a:pPr>
              <a:buClr>
                <a:srgbClr val="0070C0"/>
              </a:buClr>
            </a:pPr>
            <a:r>
              <a:rPr lang="it-IT" sz="2200" dirty="0"/>
              <a:t>Per un totale, ad oggi di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</a:rPr>
              <a:t>44,5 miliardi di euro </a:t>
            </a:r>
            <a:r>
              <a:rPr lang="it-IT" sz="2200" dirty="0"/>
              <a:t>erogati a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</a:rPr>
              <a:t>oltre</a:t>
            </a:r>
            <a:r>
              <a:rPr lang="it-IT" sz="2200" dirty="0"/>
              <a:t>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</a:rPr>
              <a:t>15 milioni di beneficiari </a:t>
            </a:r>
            <a:endParaRPr lang="it-IT" sz="2200" dirty="0"/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D9D921C-1B33-FD40-8EB3-8906E069F6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27" y="1638988"/>
            <a:ext cx="1038959" cy="3210171"/>
          </a:xfrm>
          <a:prstGeom prst="rect">
            <a:avLst/>
          </a:prstGeom>
        </p:spPr>
      </p:pic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F83C4364-FEEA-074C-AD3F-95F6C30198AB}"/>
              </a:ext>
            </a:extLst>
          </p:cNvPr>
          <p:cNvCxnSpPr/>
          <p:nvPr/>
        </p:nvCxnSpPr>
        <p:spPr>
          <a:xfrm>
            <a:off x="-20547" y="637570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491494-73E3-4ADE-AA82-AE97566C41EE}"/>
              </a:ext>
            </a:extLst>
          </p:cNvPr>
          <p:cNvSpPr txBox="1"/>
          <p:nvPr/>
        </p:nvSpPr>
        <p:spPr>
          <a:xfrm>
            <a:off x="1773702" y="177505"/>
            <a:ext cx="10390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t-IT" sz="3200" cap="small" spc="300" dirty="0">
                <a:solidFill>
                  <a:schemeClr val="accent1">
                    <a:lumMod val="75000"/>
                  </a:schemeClr>
                </a:solidFill>
                <a:cs typeface="Gill Sans" panose="020B0502020104020203"/>
              </a:rPr>
              <a:t>2020-21, UN periodo ECCEZIONALE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EAE562-FA5E-4492-AD87-F23C5CAB91C0}"/>
              </a:ext>
            </a:extLst>
          </p:cNvPr>
          <p:cNvSpPr txBox="1"/>
          <p:nvPr/>
        </p:nvSpPr>
        <p:spPr>
          <a:xfrm>
            <a:off x="11733088" y="6462447"/>
            <a:ext cx="5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602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AC2E1AAE-3295-4FD2-A5F0-BB515B6BF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406" y="2577026"/>
            <a:ext cx="9818703" cy="302479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Su questi temi si segnala che sarebbe utile prevedere ad esempio uno sgravio contributivo per donne che rientrano in azienda dopo una gravidanza, aiutando così l’occupazione femminile e riducendo le possibilità di indebite pressioni sulle scelte delle lavoratrici </a:t>
            </a:r>
            <a:r>
              <a:rPr lang="it-IT" dirty="0">
                <a:solidFill>
                  <a:srgbClr val="FF0000"/>
                </a:solidFill>
              </a:rPr>
              <a:t>(dimissioni in bianco)</a:t>
            </a:r>
            <a:r>
              <a:rPr lang="it-IT" dirty="0"/>
              <a:t>.  </a:t>
            </a:r>
          </a:p>
          <a:p>
            <a:r>
              <a:rPr lang="it-IT" dirty="0"/>
              <a:t>Per ogni neoassunta, entro 3 anni dall’assunzione, che va in maternità e rientra al lavoro, l’azienda ottiene un esonero contributivo di 3 anni.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88812B9-1822-472D-B9CD-21D7507F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5A1863-9CC3-4088-AE44-9B73EE20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D1092F-634E-473F-B693-9F3E27D3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15CAA247-D3B9-46CE-977A-02FB0CD09C0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01824" y="1137668"/>
            <a:ext cx="9585325" cy="520700"/>
          </a:xfrm>
        </p:spPr>
        <p:txBody>
          <a:bodyPr>
            <a:normAutofit fontScale="90000"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Occupazione femminile: sgravio contributivo post gravidanza</a:t>
            </a:r>
            <a:br>
              <a:rPr lang="it-IT" sz="2800" dirty="0">
                <a:solidFill>
                  <a:srgbClr val="FF0000"/>
                </a:solidFill>
                <a:latin typeface="+mn-lt"/>
              </a:rPr>
            </a:br>
            <a:br>
              <a:rPr lang="it-IT" sz="2800" dirty="0">
                <a:solidFill>
                  <a:srgbClr val="FF0000"/>
                </a:solidFill>
                <a:latin typeface="+mn-lt"/>
              </a:rPr>
            </a:br>
            <a:r>
              <a:rPr lang="it-IT" sz="3100" dirty="0">
                <a:solidFill>
                  <a:srgbClr val="FF0000"/>
                </a:solidFill>
                <a:latin typeface="+mn-lt"/>
              </a:rPr>
              <a:t>Incentivi:</a:t>
            </a:r>
            <a:br>
              <a:rPr lang="it-IT" sz="3100" dirty="0">
                <a:solidFill>
                  <a:srgbClr val="FF0000"/>
                </a:solidFill>
                <a:latin typeface="+mn-lt"/>
              </a:rPr>
            </a:br>
            <a:r>
              <a:rPr lang="it-IT" sz="3100" dirty="0">
                <a:solidFill>
                  <a:srgbClr val="FF0000"/>
                </a:solidFill>
                <a:latin typeface="+mn-lt"/>
              </a:rPr>
              <a:t>+ occupazione femminile</a:t>
            </a:r>
            <a:br>
              <a:rPr lang="it-IT" sz="3100" dirty="0">
                <a:solidFill>
                  <a:srgbClr val="FF0000"/>
                </a:solidFill>
                <a:latin typeface="+mn-lt"/>
              </a:rPr>
            </a:br>
            <a:r>
              <a:rPr lang="it-IT" sz="3100" dirty="0">
                <a:solidFill>
                  <a:srgbClr val="FF0000"/>
                </a:solidFill>
                <a:latin typeface="+mn-lt"/>
              </a:rPr>
              <a:t>+ natalità</a:t>
            </a:r>
            <a:endParaRPr lang="it-IT" sz="3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4017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ctrTitle" idx="4294967295"/>
          </p:nvPr>
        </p:nvSpPr>
        <p:spPr>
          <a:xfrm>
            <a:off x="1814748" y="63281"/>
            <a:ext cx="9406627" cy="1069409"/>
          </a:xfrm>
        </p:spPr>
        <p:txBody>
          <a:bodyPr>
            <a:noAutofit/>
          </a:bodyPr>
          <a:lstStyle/>
          <a:p>
            <a:r>
              <a:rPr lang="it-IT" sz="3200" b="1" dirty="0"/>
              <a:t>In Italia 5 bambini  su 100  frequentano il nido</a:t>
            </a:r>
            <a:br>
              <a:rPr lang="it-IT" sz="3200" b="1" dirty="0"/>
            </a:br>
            <a:r>
              <a:rPr lang="it-IT" sz="3200" b="1" dirty="0"/>
              <a:t>in Germania 40 su 100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23" y="1319455"/>
            <a:ext cx="62865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44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D4C3-E8FC-B644-BB63-C2DE41679BBD}" type="datetime1">
              <a:rPr lang="it-IT" smtClean="0"/>
              <a:pPr/>
              <a:t>10/02/2022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ctrTitle" idx="4294967295"/>
          </p:nvPr>
        </p:nvSpPr>
        <p:spPr>
          <a:xfrm>
            <a:off x="1624555" y="55158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b="1" dirty="0"/>
              <a:t>Conciliazioni, altre possibili proposte</a:t>
            </a:r>
          </a:p>
        </p:txBody>
      </p:sp>
      <p:sp>
        <p:nvSpPr>
          <p:cNvPr id="6" name="Rettangolo 5"/>
          <p:cNvSpPr/>
          <p:nvPr/>
        </p:nvSpPr>
        <p:spPr>
          <a:xfrm>
            <a:off x="608634" y="1870533"/>
            <a:ext cx="11047072" cy="3820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3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sz="2800" dirty="0"/>
              <a:t>ampliamento dei servizi di qualità ed economicamente accessibili per la prima infanzia, per le pari opportunità tra bambini;</a:t>
            </a:r>
          </a:p>
          <a:p>
            <a:pPr marL="457200" indent="-457200">
              <a:lnSpc>
                <a:spcPct val="93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sz="2800" dirty="0"/>
              <a:t>estensione della scuola a tempo pieno</a:t>
            </a:r>
          </a:p>
          <a:p>
            <a:pPr marL="457200" indent="-457200">
              <a:lnSpc>
                <a:spcPct val="93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sz="2800" dirty="0"/>
              <a:t>Riduzione orari di lavoro, </a:t>
            </a:r>
            <a:r>
              <a:rPr lang="it-IT" sz="2800" dirty="0" err="1"/>
              <a:t>smart</a:t>
            </a:r>
            <a:r>
              <a:rPr lang="it-IT" sz="2800" dirty="0"/>
              <a:t> </a:t>
            </a:r>
            <a:r>
              <a:rPr lang="it-IT" sz="2800" dirty="0" err="1"/>
              <a:t>working</a:t>
            </a:r>
            <a:r>
              <a:rPr lang="it-IT" sz="2800" dirty="0"/>
              <a:t> tele lavoro</a:t>
            </a:r>
          </a:p>
          <a:p>
            <a:pPr marL="457200" indent="-457200">
              <a:lnSpc>
                <a:spcPct val="93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sz="2800" dirty="0"/>
              <a:t>Intervento normativo per </a:t>
            </a:r>
            <a:r>
              <a:rPr lang="it-IT" sz="2800" dirty="0" err="1"/>
              <a:t>per</a:t>
            </a:r>
            <a:r>
              <a:rPr lang="it-IT" sz="2800" dirty="0"/>
              <a:t> garantire il diritto al passaggio al tempo parziale reversibile per i genitori interessati </a:t>
            </a:r>
            <a:r>
              <a:rPr lang="it-IT" sz="2800" dirty="0" err="1"/>
              <a:t>etc</a:t>
            </a:r>
            <a:r>
              <a:rPr lang="it-IT" sz="2800" dirty="0"/>
              <a:t> </a:t>
            </a:r>
            <a:r>
              <a:rPr lang="it-IT" sz="2800" dirty="0" err="1"/>
              <a:t>etc</a:t>
            </a:r>
            <a:endParaRPr lang="it-IT" sz="2800" dirty="0"/>
          </a:p>
          <a:p>
            <a:pPr marL="457200" indent="-457200">
              <a:lnSpc>
                <a:spcPct val="93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•"/>
            </a:pPr>
            <a:r>
              <a:rPr lang="it-IT" sz="2800" dirty="0"/>
              <a:t>Azzerare/ridurre rette per gli asili nido</a:t>
            </a:r>
          </a:p>
        </p:txBody>
      </p:sp>
    </p:spTree>
    <p:extLst>
      <p:ext uri="{BB962C8B-B14F-4D97-AF65-F5344CB8AC3E}">
        <p14:creationId xmlns:p14="http://schemas.microsoft.com/office/powerpoint/2010/main" val="1734408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817799" y="4872319"/>
            <a:ext cx="298524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11/01/2021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Audizione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C59A7FF9-7730-4C00-AF74-665569A1F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716" y="2719574"/>
            <a:ext cx="8495414" cy="3819338"/>
          </a:xfrm>
        </p:spPr>
        <p:txBody>
          <a:bodyPr>
            <a:normAutofit/>
          </a:bodyPr>
          <a:lstStyle/>
          <a:p>
            <a:r>
              <a:rPr lang="it-IT" sz="4000" b="1" dirty="0">
                <a:latin typeface="Garamond" panose="02020404030301010803" pitchFamily="18" charset="0"/>
              </a:rPr>
              <a:t>Grazie per l’attenzione</a:t>
            </a:r>
            <a:br>
              <a:rPr lang="it-IT" dirty="0"/>
            </a:br>
            <a:endParaRPr lang="it-IT" sz="36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4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427D3B5-0F6B-9D48-83A4-8807304340D4}"/>
              </a:ext>
            </a:extLst>
          </p:cNvPr>
          <p:cNvSpPr/>
          <p:nvPr/>
        </p:nvSpPr>
        <p:spPr>
          <a:xfrm>
            <a:off x="191127" y="0"/>
            <a:ext cx="1038959" cy="1038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B6CC74-CE27-014E-A44A-55445CFC70EA}"/>
              </a:ext>
            </a:extLst>
          </p:cNvPr>
          <p:cNvSpPr txBox="1"/>
          <p:nvPr/>
        </p:nvSpPr>
        <p:spPr>
          <a:xfrm>
            <a:off x="527957" y="660639"/>
            <a:ext cx="107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INPS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2675696-1F7A-FB47-A7D9-0321FF3AEE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933" y="-106617"/>
            <a:ext cx="9143932" cy="76009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FF78E57-47DC-C449-B025-C435E5388D9F}"/>
              </a:ext>
            </a:extLst>
          </p:cNvPr>
          <p:cNvSpPr/>
          <p:nvPr/>
        </p:nvSpPr>
        <p:spPr>
          <a:xfrm>
            <a:off x="2291161" y="-248020"/>
            <a:ext cx="7663543" cy="914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31DF3F-5D98-0D4B-90A3-53C87E67ECB6}"/>
              </a:ext>
            </a:extLst>
          </p:cNvPr>
          <p:cNvSpPr txBox="1"/>
          <p:nvPr/>
        </p:nvSpPr>
        <p:spPr>
          <a:xfrm>
            <a:off x="112280" y="5162"/>
            <a:ext cx="103904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t-IT" sz="3200" cap="small" spc="300" dirty="0">
                <a:solidFill>
                  <a:schemeClr val="accent1">
                    <a:lumMod val="75000"/>
                  </a:schemeClr>
                </a:solidFill>
                <a:cs typeface="Gill Sans" panose="020B0502020104020203" pitchFamily="34" charset="-79"/>
              </a:rPr>
              <a:t>QUADRO DI SINTESI – MISURE COVID 19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D9D921C-1B33-FD40-8EB3-8906E069F6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27" y="1638988"/>
            <a:ext cx="1038959" cy="321017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703D2A-93F5-4A59-B71D-653636AC085A}"/>
              </a:ext>
            </a:extLst>
          </p:cNvPr>
          <p:cNvSpPr txBox="1"/>
          <p:nvPr/>
        </p:nvSpPr>
        <p:spPr>
          <a:xfrm>
            <a:off x="11798549" y="644189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5657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427D3B5-0F6B-9D48-83A4-8807304340D4}"/>
              </a:ext>
            </a:extLst>
          </p:cNvPr>
          <p:cNvSpPr/>
          <p:nvPr/>
        </p:nvSpPr>
        <p:spPr>
          <a:xfrm>
            <a:off x="191127" y="0"/>
            <a:ext cx="1038959" cy="1038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B6CC74-CE27-014E-A44A-55445CFC70EA}"/>
              </a:ext>
            </a:extLst>
          </p:cNvPr>
          <p:cNvSpPr txBox="1"/>
          <p:nvPr/>
        </p:nvSpPr>
        <p:spPr>
          <a:xfrm>
            <a:off x="527957" y="660639"/>
            <a:ext cx="107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INPS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31DF3F-5D98-0D4B-90A3-53C87E67ECB6}"/>
              </a:ext>
            </a:extLst>
          </p:cNvPr>
          <p:cNvSpPr txBox="1"/>
          <p:nvPr/>
        </p:nvSpPr>
        <p:spPr>
          <a:xfrm>
            <a:off x="1230086" y="259279"/>
            <a:ext cx="106244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t-IT" sz="3200" cap="small" spc="300" dirty="0">
                <a:solidFill>
                  <a:schemeClr val="accent1">
                    <a:lumMod val="75000"/>
                  </a:schemeClr>
                </a:solidFill>
                <a:cs typeface="Gill Sans" panose="020B0502020104020203" pitchFamily="34" charset="-79"/>
              </a:rPr>
              <a:t>CINQUE ASPETTI SU CUI RIFLETTERE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D9D921C-1B33-FD40-8EB3-8906E069F6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27" y="1638988"/>
            <a:ext cx="1038959" cy="3210171"/>
          </a:xfrm>
          <a:prstGeom prst="rect">
            <a:avLst/>
          </a:prstGeom>
        </p:spPr>
      </p:pic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F83C4364-FEEA-074C-AD3F-95F6C30198AB}"/>
              </a:ext>
            </a:extLst>
          </p:cNvPr>
          <p:cNvCxnSpPr/>
          <p:nvPr/>
        </p:nvCxnSpPr>
        <p:spPr>
          <a:xfrm>
            <a:off x="12015" y="634404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7FC1DEA4-71A2-D843-A09E-0FCBB0160927}"/>
              </a:ext>
            </a:extLst>
          </p:cNvPr>
          <p:cNvSpPr/>
          <p:nvPr/>
        </p:nvSpPr>
        <p:spPr>
          <a:xfrm>
            <a:off x="2406922" y="1638988"/>
            <a:ext cx="6737078" cy="308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caduta occupazionale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, nuove professioni e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riforma degli ammortizzatori sociali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2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povertà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 e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ea typeface="Calibri" panose="020F0502020204030204" pitchFamily="34" charset="0"/>
              </a:rPr>
              <a:t>reddito minimo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denatalità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e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assegno unico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spesa pensionistica 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e bisogno di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flessibilità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in   uscita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it-IT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innovazione</a:t>
            </a:r>
            <a:r>
              <a:rPr lang="it-IT" sz="2200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 e </a:t>
            </a:r>
            <a:r>
              <a:rPr lang="it-IT" sz="22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</a:rPr>
              <a:t>rilancio dell’Inps</a:t>
            </a:r>
            <a:endParaRPr lang="it-IT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227DA0-4B14-4690-B64A-982A1AC47D93}"/>
              </a:ext>
            </a:extLst>
          </p:cNvPr>
          <p:cNvSpPr txBox="1"/>
          <p:nvPr/>
        </p:nvSpPr>
        <p:spPr>
          <a:xfrm>
            <a:off x="11862029" y="64316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1253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FE2C20D-E483-8647-8039-B3548D05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E1E7F25-B936-E841-B249-7B40997D6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E3E318-F9FC-D449-8EE3-D18CB4AA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t>5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066AFC7-812E-F04F-BC99-BAEFB4560D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95856" y="335280"/>
            <a:ext cx="9540240" cy="594360"/>
          </a:xfrm>
        </p:spPr>
        <p:txBody>
          <a:bodyPr>
            <a:noAutofit/>
          </a:bodyPr>
          <a:lstStyle/>
          <a:p>
            <a:r>
              <a:rPr lang="it-IT" sz="3200" dirty="0"/>
              <a:t>COVID: impatto sulla diseguaglianza</a:t>
            </a:r>
            <a:br>
              <a:rPr lang="it-IT" sz="3200" dirty="0"/>
            </a:br>
            <a:r>
              <a:rPr lang="it-IT" sz="2400" dirty="0">
                <a:solidFill>
                  <a:srgbClr val="FF0000"/>
                </a:solidFill>
              </a:rPr>
              <a:t>Le misure hanno permesso una </a:t>
            </a:r>
            <a:r>
              <a:rPr lang="it-IT" sz="2400" u="sng" dirty="0">
                <a:solidFill>
                  <a:srgbClr val="FF0000"/>
                </a:solidFill>
              </a:rPr>
              <a:t>riduzione</a:t>
            </a:r>
            <a:r>
              <a:rPr lang="it-IT" sz="2400" dirty="0">
                <a:solidFill>
                  <a:srgbClr val="FF0000"/>
                </a:solidFill>
              </a:rPr>
              <a:t> della perdita di reddito del 55%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805362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6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095" y="929640"/>
            <a:ext cx="10802112" cy="543890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794186" y="6142517"/>
            <a:ext cx="2016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(- 302mila persone)</a:t>
            </a:r>
          </a:p>
        </p:txBody>
      </p:sp>
    </p:spTree>
    <p:extLst>
      <p:ext uri="{BB962C8B-B14F-4D97-AF65-F5344CB8AC3E}">
        <p14:creationId xmlns:p14="http://schemas.microsoft.com/office/powerpoint/2010/main" val="227709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427D3B5-0F6B-9D48-83A4-8807304340D4}"/>
              </a:ext>
            </a:extLst>
          </p:cNvPr>
          <p:cNvSpPr/>
          <p:nvPr/>
        </p:nvSpPr>
        <p:spPr>
          <a:xfrm>
            <a:off x="191127" y="0"/>
            <a:ext cx="1038959" cy="1038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B6CC74-CE27-014E-A44A-55445CFC70EA}"/>
              </a:ext>
            </a:extLst>
          </p:cNvPr>
          <p:cNvSpPr txBox="1"/>
          <p:nvPr/>
        </p:nvSpPr>
        <p:spPr>
          <a:xfrm>
            <a:off x="527957" y="660639"/>
            <a:ext cx="1077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INPS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31DF3F-5D98-0D4B-90A3-53C87E67ECB6}"/>
              </a:ext>
            </a:extLst>
          </p:cNvPr>
          <p:cNvSpPr txBox="1"/>
          <p:nvPr/>
        </p:nvSpPr>
        <p:spPr>
          <a:xfrm>
            <a:off x="1464128" y="207962"/>
            <a:ext cx="10390414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it-IT" sz="3200" dirty="0">
                <a:solidFill>
                  <a:schemeClr val="accent1">
                    <a:lumMod val="75000"/>
                  </a:schemeClr>
                </a:solidFill>
                <a:cs typeface="Gill Sans" panose="020B0502020104020203" pitchFamily="34" charset="-79"/>
              </a:rPr>
              <a:t>REDDITO DI INCLUSIONE, REDDITO E PENSIONE </a:t>
            </a:r>
          </a:p>
          <a:p>
            <a:pPr algn="r"/>
            <a:r>
              <a:rPr lang="it-IT" sz="3200" dirty="0">
                <a:solidFill>
                  <a:schemeClr val="accent1">
                    <a:lumMod val="75000"/>
                  </a:schemeClr>
                </a:solidFill>
                <a:cs typeface="Gill Sans" panose="020B0502020104020203" pitchFamily="34" charset="-79"/>
              </a:rPr>
              <a:t>DI CITTADINANZA, REDDITO DI EMERGENZA</a:t>
            </a:r>
            <a:endParaRPr lang="it-IT" sz="3200" cap="small" spc="300" dirty="0">
              <a:cs typeface="Gill Sans" panose="020B0502020104020203" pitchFamily="34" charset="-79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772949F-3E36-9A46-9FF9-1DEB462433BE}"/>
              </a:ext>
            </a:extLst>
          </p:cNvPr>
          <p:cNvSpPr/>
          <p:nvPr/>
        </p:nvSpPr>
        <p:spPr>
          <a:xfrm>
            <a:off x="1423305" y="6544546"/>
            <a:ext cx="10431237" cy="33855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L’innovazione dell’Inps per il rilancio del paese   </a:t>
            </a:r>
            <a:r>
              <a:rPr lang="it-IT" sz="1400" dirty="0">
                <a:latin typeface="Gill Sans" panose="020B0502020104020203" pitchFamily="34" charset="-79"/>
                <a:cs typeface="Gill Sans" panose="020B0502020104020203" pitchFamily="34" charset="-79"/>
              </a:rPr>
              <a:t>			 XX RAPPORTO ANNUALE             	    </a:t>
            </a:r>
            <a:r>
              <a:rPr lang="it-IT" sz="1200" dirty="0">
                <a:latin typeface="Gill Sans" panose="020B0502020104020203" pitchFamily="34" charset="-79"/>
                <a:cs typeface="Gill Sans" panose="020B0502020104020203" pitchFamily="34" charset="-79"/>
              </a:rPr>
              <a:t>12 luglio 2021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D9D921C-1B33-FD40-8EB3-8906E069F6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27" y="1638988"/>
            <a:ext cx="1038959" cy="3210171"/>
          </a:xfrm>
          <a:prstGeom prst="rect">
            <a:avLst/>
          </a:prstGeom>
        </p:spPr>
      </p:pic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F83C4364-FEEA-074C-AD3F-95F6C30198AB}"/>
              </a:ext>
            </a:extLst>
          </p:cNvPr>
          <p:cNvCxnSpPr/>
          <p:nvPr/>
        </p:nvCxnSpPr>
        <p:spPr>
          <a:xfrm>
            <a:off x="0" y="638174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0AC9AD-19AA-4992-A10B-BD0B8207E5FE}"/>
              </a:ext>
            </a:extLst>
          </p:cNvPr>
          <p:cNvSpPr txBox="1"/>
          <p:nvPr/>
        </p:nvSpPr>
        <p:spPr>
          <a:xfrm>
            <a:off x="11630342" y="6450209"/>
            <a:ext cx="52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11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8164A37-BF06-430B-8EA3-9134CCB52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27" y="136734"/>
            <a:ext cx="11809746" cy="66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8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D62329-5806-4D47-ACAE-44DEAC585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5CB83CD-677E-42F4-BC27-B824ED6E67A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10786" y="360472"/>
            <a:ext cx="11408229" cy="594360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RdC</a:t>
            </a:r>
            <a:r>
              <a:rPr lang="it-IT" dirty="0"/>
              <a:t>, </a:t>
            </a:r>
            <a:r>
              <a:rPr lang="it-IT" dirty="0" err="1"/>
              <a:t>working</a:t>
            </a:r>
            <a:r>
              <a:rPr lang="it-IT" dirty="0"/>
              <a:t> </a:t>
            </a:r>
            <a:r>
              <a:rPr lang="it-IT" dirty="0" err="1"/>
              <a:t>poor</a:t>
            </a:r>
            <a:r>
              <a:rPr lang="it-IT" dirty="0"/>
              <a:t> e storia occupazionale beneficiari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85402F-E9C7-468A-B365-A5F31C57119E}"/>
              </a:ext>
            </a:extLst>
          </p:cNvPr>
          <p:cNvSpPr txBox="1"/>
          <p:nvPr/>
        </p:nvSpPr>
        <p:spPr>
          <a:xfrm>
            <a:off x="1410786" y="1429854"/>
            <a:ext cx="99526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Percettori 18-64 anni: </a:t>
            </a:r>
          </a:p>
          <a:p>
            <a:r>
              <a:rPr lang="it-IT" sz="2400" dirty="0"/>
              <a:t>- 75.1% non occupati nel 2019</a:t>
            </a:r>
          </a:p>
          <a:p>
            <a:r>
              <a:rPr lang="it-IT" sz="2400" dirty="0"/>
              <a:t>- 75.3% non occupati nel 2018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complessivamente, tra il 2018 e il 2019, solo il 20,7% ha lavorato per più di 3 mesi in uno dei due anni; il 33% almeno 1 settimana.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(E sono quelli a cui diamo integrazione </a:t>
            </a:r>
            <a:r>
              <a:rPr lang="it-IT" sz="2400" dirty="0" err="1"/>
              <a:t>rdc</a:t>
            </a:r>
            <a:r>
              <a:rPr lang="it-IT" sz="2400" dirty="0"/>
              <a:t> anche oggi)</a:t>
            </a:r>
          </a:p>
          <a:p>
            <a:pPr marL="285750" indent="-285750">
              <a:buFontTx/>
              <a:buChar char="-"/>
            </a:pPr>
            <a:endParaRPr lang="it-IT" sz="2400" dirty="0"/>
          </a:p>
          <a:p>
            <a:pPr marL="285750" indent="-285750">
              <a:buFontTx/>
              <a:buChar char="-"/>
            </a:pPr>
            <a:r>
              <a:rPr lang="it-IT" sz="2400" dirty="0"/>
              <a:t>gli occupati sono in maggioranza a tempo determinato e concentrati principalmente in occupazioni low-</a:t>
            </a:r>
            <a:r>
              <a:rPr lang="it-IT" sz="2400" dirty="0" err="1"/>
              <a:t>skilled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- anche quando sono a tempo indeterminato, hanno con retribuzioni ridotte (12% delle retribuzioni annue medie dei lavoratori del settore privato )</a:t>
            </a:r>
          </a:p>
        </p:txBody>
      </p:sp>
    </p:spTree>
    <p:extLst>
      <p:ext uri="{BB962C8B-B14F-4D97-AF65-F5344CB8AC3E}">
        <p14:creationId xmlns:p14="http://schemas.microsoft.com/office/powerpoint/2010/main" val="140412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1124712" y="1262611"/>
            <a:ext cx="10634472" cy="43436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900"/>
              </a:spcAft>
            </a:pPr>
            <a:endParaRPr lang="it-IT" sz="2800" b="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066AFC7-812E-F04F-BC99-BAEFB4560D7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24713" y="335280"/>
            <a:ext cx="10988730" cy="594360"/>
          </a:xfrm>
        </p:spPr>
        <p:txBody>
          <a:bodyPr anchor="t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3000" dirty="0"/>
              <a:t>Il </a:t>
            </a:r>
            <a:r>
              <a:rPr lang="it-IT" sz="3000" dirty="0" err="1"/>
              <a:t>rdc</a:t>
            </a:r>
            <a:r>
              <a:rPr lang="it-IT" sz="3000" dirty="0"/>
              <a:t> ha rivelato il vero problema: </a:t>
            </a:r>
            <a:r>
              <a:rPr lang="it-IT" sz="3000" dirty="0" err="1"/>
              <a:t>woorking</a:t>
            </a:r>
            <a:r>
              <a:rPr lang="it-IT" sz="3000" dirty="0"/>
              <a:t> </a:t>
            </a:r>
            <a:r>
              <a:rPr lang="it-IT" sz="3000" dirty="0" err="1"/>
              <a:t>poor</a:t>
            </a:r>
            <a:r>
              <a:rPr lang="it-IT" sz="3000" dirty="0"/>
              <a:t> e salari tropo bassi</a:t>
            </a:r>
            <a:br>
              <a:rPr lang="it-IT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000" b="1" noProof="1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3747" y="6554470"/>
            <a:ext cx="6783273" cy="365125"/>
          </a:xfrm>
        </p:spPr>
        <p:txBody>
          <a:bodyPr/>
          <a:lstStyle/>
          <a:p>
            <a:endParaRPr lang="it-IT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736725" y="1011238"/>
            <a:ext cx="9678988" cy="5243512"/>
            <a:chOff x="1094" y="637"/>
            <a:chExt cx="6097" cy="330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94" y="637"/>
              <a:ext cx="6097" cy="3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1634" y="975"/>
              <a:ext cx="5417" cy="2321"/>
            </a:xfrm>
            <a:custGeom>
              <a:avLst/>
              <a:gdLst>
                <a:gd name="T0" fmla="*/ 5417 w 5417"/>
                <a:gd name="T1" fmla="*/ 2315 h 2321"/>
                <a:gd name="T2" fmla="*/ 0 w 5417"/>
                <a:gd name="T3" fmla="*/ 2321 h 2321"/>
                <a:gd name="T4" fmla="*/ 0 w 5417"/>
                <a:gd name="T5" fmla="*/ 2123 h 2321"/>
                <a:gd name="T6" fmla="*/ 5417 w 5417"/>
                <a:gd name="T7" fmla="*/ 2128 h 2321"/>
                <a:gd name="T8" fmla="*/ 0 w 5417"/>
                <a:gd name="T9" fmla="*/ 2123 h 2321"/>
                <a:gd name="T10" fmla="*/ 5417 w 5417"/>
                <a:gd name="T11" fmla="*/ 1930 h 2321"/>
                <a:gd name="T12" fmla="*/ 0 w 5417"/>
                <a:gd name="T13" fmla="*/ 1935 h 2321"/>
                <a:gd name="T14" fmla="*/ 0 w 5417"/>
                <a:gd name="T15" fmla="*/ 1736 h 2321"/>
                <a:gd name="T16" fmla="*/ 5417 w 5417"/>
                <a:gd name="T17" fmla="*/ 1742 h 2321"/>
                <a:gd name="T18" fmla="*/ 0 w 5417"/>
                <a:gd name="T19" fmla="*/ 1736 h 2321"/>
                <a:gd name="T20" fmla="*/ 5417 w 5417"/>
                <a:gd name="T21" fmla="*/ 1543 h 2321"/>
                <a:gd name="T22" fmla="*/ 0 w 5417"/>
                <a:gd name="T23" fmla="*/ 1549 h 2321"/>
                <a:gd name="T24" fmla="*/ 0 w 5417"/>
                <a:gd name="T25" fmla="*/ 1350 h 2321"/>
                <a:gd name="T26" fmla="*/ 5417 w 5417"/>
                <a:gd name="T27" fmla="*/ 1356 h 2321"/>
                <a:gd name="T28" fmla="*/ 0 w 5417"/>
                <a:gd name="T29" fmla="*/ 1350 h 2321"/>
                <a:gd name="T30" fmla="*/ 5417 w 5417"/>
                <a:gd name="T31" fmla="*/ 1158 h 2321"/>
                <a:gd name="T32" fmla="*/ 0 w 5417"/>
                <a:gd name="T33" fmla="*/ 1163 h 2321"/>
                <a:gd name="T34" fmla="*/ 0 w 5417"/>
                <a:gd name="T35" fmla="*/ 965 h 2321"/>
                <a:gd name="T36" fmla="*/ 5417 w 5417"/>
                <a:gd name="T37" fmla="*/ 971 h 2321"/>
                <a:gd name="T38" fmla="*/ 0 w 5417"/>
                <a:gd name="T39" fmla="*/ 965 h 2321"/>
                <a:gd name="T40" fmla="*/ 5417 w 5417"/>
                <a:gd name="T41" fmla="*/ 772 h 2321"/>
                <a:gd name="T42" fmla="*/ 0 w 5417"/>
                <a:gd name="T43" fmla="*/ 778 h 2321"/>
                <a:gd name="T44" fmla="*/ 0 w 5417"/>
                <a:gd name="T45" fmla="*/ 579 h 2321"/>
                <a:gd name="T46" fmla="*/ 5417 w 5417"/>
                <a:gd name="T47" fmla="*/ 585 h 2321"/>
                <a:gd name="T48" fmla="*/ 0 w 5417"/>
                <a:gd name="T49" fmla="*/ 579 h 2321"/>
                <a:gd name="T50" fmla="*/ 5417 w 5417"/>
                <a:gd name="T51" fmla="*/ 386 h 2321"/>
                <a:gd name="T52" fmla="*/ 0 w 5417"/>
                <a:gd name="T53" fmla="*/ 392 h 2321"/>
                <a:gd name="T54" fmla="*/ 0 w 5417"/>
                <a:gd name="T55" fmla="*/ 193 h 2321"/>
                <a:gd name="T56" fmla="*/ 5417 w 5417"/>
                <a:gd name="T57" fmla="*/ 198 h 2321"/>
                <a:gd name="T58" fmla="*/ 0 w 5417"/>
                <a:gd name="T59" fmla="*/ 193 h 2321"/>
                <a:gd name="T60" fmla="*/ 5417 w 5417"/>
                <a:gd name="T61" fmla="*/ 0 h 2321"/>
                <a:gd name="T62" fmla="*/ 0 w 5417"/>
                <a:gd name="T63" fmla="*/ 6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17" h="2321">
                  <a:moveTo>
                    <a:pt x="0" y="2315"/>
                  </a:moveTo>
                  <a:lnTo>
                    <a:pt x="5417" y="2315"/>
                  </a:lnTo>
                  <a:lnTo>
                    <a:pt x="5417" y="2321"/>
                  </a:lnTo>
                  <a:lnTo>
                    <a:pt x="0" y="2321"/>
                  </a:lnTo>
                  <a:lnTo>
                    <a:pt x="0" y="2315"/>
                  </a:lnTo>
                  <a:close/>
                  <a:moveTo>
                    <a:pt x="0" y="2123"/>
                  </a:moveTo>
                  <a:lnTo>
                    <a:pt x="5417" y="2123"/>
                  </a:lnTo>
                  <a:lnTo>
                    <a:pt x="5417" y="2128"/>
                  </a:lnTo>
                  <a:lnTo>
                    <a:pt x="0" y="2128"/>
                  </a:lnTo>
                  <a:lnTo>
                    <a:pt x="0" y="2123"/>
                  </a:lnTo>
                  <a:close/>
                  <a:moveTo>
                    <a:pt x="0" y="1930"/>
                  </a:moveTo>
                  <a:lnTo>
                    <a:pt x="5417" y="1930"/>
                  </a:lnTo>
                  <a:lnTo>
                    <a:pt x="5417" y="1935"/>
                  </a:lnTo>
                  <a:lnTo>
                    <a:pt x="0" y="1935"/>
                  </a:lnTo>
                  <a:lnTo>
                    <a:pt x="0" y="1930"/>
                  </a:lnTo>
                  <a:close/>
                  <a:moveTo>
                    <a:pt x="0" y="1736"/>
                  </a:moveTo>
                  <a:lnTo>
                    <a:pt x="5417" y="1736"/>
                  </a:lnTo>
                  <a:lnTo>
                    <a:pt x="5417" y="1742"/>
                  </a:lnTo>
                  <a:lnTo>
                    <a:pt x="0" y="1742"/>
                  </a:lnTo>
                  <a:lnTo>
                    <a:pt x="0" y="1736"/>
                  </a:lnTo>
                  <a:close/>
                  <a:moveTo>
                    <a:pt x="0" y="1543"/>
                  </a:moveTo>
                  <a:lnTo>
                    <a:pt x="5417" y="1543"/>
                  </a:lnTo>
                  <a:lnTo>
                    <a:pt x="5417" y="1549"/>
                  </a:lnTo>
                  <a:lnTo>
                    <a:pt x="0" y="1549"/>
                  </a:lnTo>
                  <a:lnTo>
                    <a:pt x="0" y="1543"/>
                  </a:lnTo>
                  <a:close/>
                  <a:moveTo>
                    <a:pt x="0" y="1350"/>
                  </a:moveTo>
                  <a:lnTo>
                    <a:pt x="5417" y="1350"/>
                  </a:lnTo>
                  <a:lnTo>
                    <a:pt x="5417" y="1356"/>
                  </a:lnTo>
                  <a:lnTo>
                    <a:pt x="0" y="1356"/>
                  </a:lnTo>
                  <a:lnTo>
                    <a:pt x="0" y="1350"/>
                  </a:lnTo>
                  <a:close/>
                  <a:moveTo>
                    <a:pt x="0" y="1158"/>
                  </a:moveTo>
                  <a:lnTo>
                    <a:pt x="5417" y="1158"/>
                  </a:lnTo>
                  <a:lnTo>
                    <a:pt x="5417" y="1163"/>
                  </a:lnTo>
                  <a:lnTo>
                    <a:pt x="0" y="1163"/>
                  </a:lnTo>
                  <a:lnTo>
                    <a:pt x="0" y="1158"/>
                  </a:lnTo>
                  <a:close/>
                  <a:moveTo>
                    <a:pt x="0" y="965"/>
                  </a:moveTo>
                  <a:lnTo>
                    <a:pt x="5417" y="965"/>
                  </a:lnTo>
                  <a:lnTo>
                    <a:pt x="5417" y="971"/>
                  </a:lnTo>
                  <a:lnTo>
                    <a:pt x="0" y="971"/>
                  </a:lnTo>
                  <a:lnTo>
                    <a:pt x="0" y="965"/>
                  </a:lnTo>
                  <a:close/>
                  <a:moveTo>
                    <a:pt x="0" y="772"/>
                  </a:moveTo>
                  <a:lnTo>
                    <a:pt x="5417" y="772"/>
                  </a:lnTo>
                  <a:lnTo>
                    <a:pt x="5417" y="778"/>
                  </a:lnTo>
                  <a:lnTo>
                    <a:pt x="0" y="778"/>
                  </a:lnTo>
                  <a:lnTo>
                    <a:pt x="0" y="772"/>
                  </a:lnTo>
                  <a:close/>
                  <a:moveTo>
                    <a:pt x="0" y="579"/>
                  </a:moveTo>
                  <a:lnTo>
                    <a:pt x="5417" y="579"/>
                  </a:lnTo>
                  <a:lnTo>
                    <a:pt x="5417" y="585"/>
                  </a:lnTo>
                  <a:lnTo>
                    <a:pt x="0" y="585"/>
                  </a:lnTo>
                  <a:lnTo>
                    <a:pt x="0" y="579"/>
                  </a:lnTo>
                  <a:close/>
                  <a:moveTo>
                    <a:pt x="0" y="386"/>
                  </a:moveTo>
                  <a:lnTo>
                    <a:pt x="5417" y="386"/>
                  </a:lnTo>
                  <a:lnTo>
                    <a:pt x="5417" y="392"/>
                  </a:lnTo>
                  <a:lnTo>
                    <a:pt x="0" y="392"/>
                  </a:lnTo>
                  <a:lnTo>
                    <a:pt x="0" y="386"/>
                  </a:lnTo>
                  <a:close/>
                  <a:moveTo>
                    <a:pt x="0" y="193"/>
                  </a:moveTo>
                  <a:lnTo>
                    <a:pt x="5417" y="193"/>
                  </a:lnTo>
                  <a:lnTo>
                    <a:pt x="5417" y="198"/>
                  </a:lnTo>
                  <a:lnTo>
                    <a:pt x="0" y="198"/>
                  </a:lnTo>
                  <a:lnTo>
                    <a:pt x="0" y="193"/>
                  </a:lnTo>
                  <a:close/>
                  <a:moveTo>
                    <a:pt x="0" y="0"/>
                  </a:moveTo>
                  <a:lnTo>
                    <a:pt x="5417" y="0"/>
                  </a:lnTo>
                  <a:lnTo>
                    <a:pt x="5417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634" y="3483"/>
              <a:ext cx="5417" cy="6"/>
            </a:xfrm>
            <a:prstGeom prst="rect">
              <a:avLst/>
            </a:prstGeom>
            <a:solidFill>
              <a:srgbClr val="D9D9D9"/>
            </a:solidFill>
            <a:ln w="1588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679" y="1476"/>
              <a:ext cx="5327" cy="1323"/>
            </a:xfrm>
            <a:custGeom>
              <a:avLst/>
              <a:gdLst>
                <a:gd name="T0" fmla="*/ 553 w 22509"/>
                <a:gd name="T1" fmla="*/ 5127 h 5600"/>
                <a:gd name="T2" fmla="*/ 1662 w 22509"/>
                <a:gd name="T3" fmla="*/ 4263 h 5600"/>
                <a:gd name="T4" fmla="*/ 2201 w 22509"/>
                <a:gd name="T5" fmla="*/ 4027 h 5600"/>
                <a:gd name="T6" fmla="*/ 3227 w 22509"/>
                <a:gd name="T7" fmla="*/ 3604 h 5600"/>
                <a:gd name="T8" fmla="*/ 3790 w 22509"/>
                <a:gd name="T9" fmla="*/ 3595 h 5600"/>
                <a:gd name="T10" fmla="*/ 4845 w 22509"/>
                <a:gd name="T11" fmla="*/ 3326 h 5600"/>
                <a:gd name="T12" fmla="*/ 5390 w 22509"/>
                <a:gd name="T13" fmla="*/ 2987 h 5600"/>
                <a:gd name="T14" fmla="*/ 6413 w 22509"/>
                <a:gd name="T15" fmla="*/ 2298 h 5600"/>
                <a:gd name="T16" fmla="*/ 7493 w 22509"/>
                <a:gd name="T17" fmla="*/ 1532 h 5600"/>
                <a:gd name="T18" fmla="*/ 8538 w 22509"/>
                <a:gd name="T19" fmla="*/ 474 h 5600"/>
                <a:gd name="T20" fmla="*/ 9656 w 22509"/>
                <a:gd name="T21" fmla="*/ 398 h 5600"/>
                <a:gd name="T22" fmla="*/ 10744 w 22509"/>
                <a:gd name="T23" fmla="*/ 818 h 5600"/>
                <a:gd name="T24" fmla="*/ 11217 w 22509"/>
                <a:gd name="T25" fmla="*/ 835 h 5600"/>
                <a:gd name="T26" fmla="*/ 12294 w 22509"/>
                <a:gd name="T27" fmla="*/ 223 h 5600"/>
                <a:gd name="T28" fmla="*/ 13411 w 22509"/>
                <a:gd name="T29" fmla="*/ 257 h 5600"/>
                <a:gd name="T30" fmla="*/ 13941 w 22509"/>
                <a:gd name="T31" fmla="*/ 276 h 5600"/>
                <a:gd name="T32" fmla="*/ 14977 w 22509"/>
                <a:gd name="T33" fmla="*/ 482 h 5600"/>
                <a:gd name="T34" fmla="*/ 16043 w 22509"/>
                <a:gd name="T35" fmla="*/ 351 h 5600"/>
                <a:gd name="T36" fmla="*/ 17128 w 22509"/>
                <a:gd name="T37" fmla="*/ 437 h 5600"/>
                <a:gd name="T38" fmla="*/ 17670 w 22509"/>
                <a:gd name="T39" fmla="*/ 68 h 5600"/>
                <a:gd name="T40" fmla="*/ 18694 w 22509"/>
                <a:gd name="T41" fmla="*/ 192 h 5600"/>
                <a:gd name="T42" fmla="*/ 19285 w 22509"/>
                <a:gd name="T43" fmla="*/ 329 h 5600"/>
                <a:gd name="T44" fmla="*/ 20291 w 22509"/>
                <a:gd name="T45" fmla="*/ 685 h 5600"/>
                <a:gd name="T46" fmla="*/ 21372 w 22509"/>
                <a:gd name="T47" fmla="*/ 538 h 5600"/>
                <a:gd name="T48" fmla="*/ 21946 w 22509"/>
                <a:gd name="T49" fmla="*/ 182 h 5600"/>
                <a:gd name="T50" fmla="*/ 22393 w 22509"/>
                <a:gd name="T51" fmla="*/ 735 h 5600"/>
                <a:gd name="T52" fmla="*/ 21409 w 22509"/>
                <a:gd name="T53" fmla="*/ 659 h 5600"/>
                <a:gd name="T54" fmla="*/ 20858 w 22509"/>
                <a:gd name="T55" fmla="*/ 660 h 5600"/>
                <a:gd name="T56" fmla="*/ 19726 w 22509"/>
                <a:gd name="T57" fmla="*/ 936 h 5600"/>
                <a:gd name="T58" fmla="*/ 18693 w 22509"/>
                <a:gd name="T59" fmla="*/ 321 h 5600"/>
                <a:gd name="T60" fmla="*/ 18149 w 22509"/>
                <a:gd name="T61" fmla="*/ 425 h 5600"/>
                <a:gd name="T62" fmla="*/ 17149 w 22509"/>
                <a:gd name="T63" fmla="*/ 555 h 5600"/>
                <a:gd name="T64" fmla="*/ 16586 w 22509"/>
                <a:gd name="T65" fmla="*/ 426 h 5600"/>
                <a:gd name="T66" fmla="*/ 14991 w 22509"/>
                <a:gd name="T67" fmla="*/ 613 h 5600"/>
                <a:gd name="T68" fmla="*/ 14421 w 22509"/>
                <a:gd name="T69" fmla="*/ 625 h 5600"/>
                <a:gd name="T70" fmla="*/ 13381 w 22509"/>
                <a:gd name="T71" fmla="*/ 382 h 5600"/>
                <a:gd name="T72" fmla="*/ 12876 w 22509"/>
                <a:gd name="T73" fmla="*/ 130 h 5600"/>
                <a:gd name="T74" fmla="*/ 11826 w 22509"/>
                <a:gd name="T75" fmla="*/ 558 h 5600"/>
                <a:gd name="T76" fmla="*/ 10722 w 22509"/>
                <a:gd name="T77" fmla="*/ 946 h 5600"/>
                <a:gd name="T78" fmla="*/ 9628 w 22509"/>
                <a:gd name="T79" fmla="*/ 525 h 5600"/>
                <a:gd name="T80" fmla="*/ 8598 w 22509"/>
                <a:gd name="T81" fmla="*/ 578 h 5600"/>
                <a:gd name="T82" fmla="*/ 8095 w 22509"/>
                <a:gd name="T83" fmla="*/ 1304 h 5600"/>
                <a:gd name="T84" fmla="*/ 6505 w 22509"/>
                <a:gd name="T85" fmla="*/ 2392 h 5600"/>
                <a:gd name="T86" fmla="*/ 5941 w 22509"/>
                <a:gd name="T87" fmla="*/ 3038 h 5600"/>
                <a:gd name="T88" fmla="*/ 4903 w 22509"/>
                <a:gd name="T89" fmla="*/ 3444 h 5600"/>
                <a:gd name="T90" fmla="*/ 4341 w 22509"/>
                <a:gd name="T91" fmla="*/ 3650 h 5600"/>
                <a:gd name="T92" fmla="*/ 3267 w 22509"/>
                <a:gd name="T93" fmla="*/ 3722 h 5600"/>
                <a:gd name="T94" fmla="*/ 2738 w 22509"/>
                <a:gd name="T95" fmla="*/ 4138 h 5600"/>
                <a:gd name="T96" fmla="*/ 1698 w 22509"/>
                <a:gd name="T97" fmla="*/ 4389 h 5600"/>
                <a:gd name="T98" fmla="*/ 1194 w 22509"/>
                <a:gd name="T99" fmla="*/ 4442 h 5600"/>
                <a:gd name="T100" fmla="*/ 112 w 22509"/>
                <a:gd name="T101" fmla="*/ 5579 h 5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509" h="5600">
                  <a:moveTo>
                    <a:pt x="38" y="5470"/>
                  </a:moveTo>
                  <a:lnTo>
                    <a:pt x="570" y="5110"/>
                  </a:lnTo>
                  <a:lnTo>
                    <a:pt x="553" y="5127"/>
                  </a:lnTo>
                  <a:lnTo>
                    <a:pt x="1085" y="4367"/>
                  </a:lnTo>
                  <a:cubicBezTo>
                    <a:pt x="1096" y="4352"/>
                    <a:pt x="1112" y="4342"/>
                    <a:pt x="1130" y="4339"/>
                  </a:cubicBezTo>
                  <a:lnTo>
                    <a:pt x="1662" y="4263"/>
                  </a:lnTo>
                  <a:lnTo>
                    <a:pt x="1645" y="4268"/>
                  </a:lnTo>
                  <a:lnTo>
                    <a:pt x="2177" y="4032"/>
                  </a:lnTo>
                  <a:cubicBezTo>
                    <a:pt x="2184" y="4029"/>
                    <a:pt x="2193" y="4027"/>
                    <a:pt x="2201" y="4027"/>
                  </a:cubicBezTo>
                  <a:lnTo>
                    <a:pt x="2733" y="4007"/>
                  </a:lnTo>
                  <a:lnTo>
                    <a:pt x="2695" y="4020"/>
                  </a:lnTo>
                  <a:lnTo>
                    <a:pt x="3227" y="3604"/>
                  </a:lnTo>
                  <a:cubicBezTo>
                    <a:pt x="3239" y="3595"/>
                    <a:pt x="3253" y="3590"/>
                    <a:pt x="3268" y="3590"/>
                  </a:cubicBezTo>
                  <a:lnTo>
                    <a:pt x="3800" y="3594"/>
                  </a:lnTo>
                  <a:lnTo>
                    <a:pt x="3790" y="3595"/>
                  </a:lnTo>
                  <a:lnTo>
                    <a:pt x="4322" y="3519"/>
                  </a:lnTo>
                  <a:lnTo>
                    <a:pt x="4309" y="3522"/>
                  </a:lnTo>
                  <a:lnTo>
                    <a:pt x="4845" y="3326"/>
                  </a:lnTo>
                  <a:lnTo>
                    <a:pt x="4832" y="3333"/>
                  </a:lnTo>
                  <a:lnTo>
                    <a:pt x="5364" y="2997"/>
                  </a:lnTo>
                  <a:cubicBezTo>
                    <a:pt x="5372" y="2992"/>
                    <a:pt x="5381" y="2989"/>
                    <a:pt x="5390" y="2987"/>
                  </a:cubicBezTo>
                  <a:lnTo>
                    <a:pt x="5922" y="2907"/>
                  </a:lnTo>
                  <a:lnTo>
                    <a:pt x="5881" y="2930"/>
                  </a:lnTo>
                  <a:lnTo>
                    <a:pt x="6413" y="2298"/>
                  </a:lnTo>
                  <a:cubicBezTo>
                    <a:pt x="6416" y="2295"/>
                    <a:pt x="6419" y="2292"/>
                    <a:pt x="6422" y="2289"/>
                  </a:cubicBezTo>
                  <a:lnTo>
                    <a:pt x="6954" y="1865"/>
                  </a:lnTo>
                  <a:lnTo>
                    <a:pt x="7493" y="1532"/>
                  </a:lnTo>
                  <a:lnTo>
                    <a:pt x="8024" y="1193"/>
                  </a:lnTo>
                  <a:lnTo>
                    <a:pt x="8006" y="1210"/>
                  </a:lnTo>
                  <a:lnTo>
                    <a:pt x="8538" y="474"/>
                  </a:lnTo>
                  <a:cubicBezTo>
                    <a:pt x="8549" y="458"/>
                    <a:pt x="8566" y="449"/>
                    <a:pt x="8585" y="447"/>
                  </a:cubicBezTo>
                  <a:lnTo>
                    <a:pt x="9117" y="395"/>
                  </a:lnTo>
                  <a:lnTo>
                    <a:pt x="9656" y="398"/>
                  </a:lnTo>
                  <a:cubicBezTo>
                    <a:pt x="9665" y="399"/>
                    <a:pt x="9674" y="401"/>
                    <a:pt x="9682" y="404"/>
                  </a:cubicBezTo>
                  <a:lnTo>
                    <a:pt x="10218" y="644"/>
                  </a:lnTo>
                  <a:lnTo>
                    <a:pt x="10744" y="818"/>
                  </a:lnTo>
                  <a:lnTo>
                    <a:pt x="10724" y="814"/>
                  </a:lnTo>
                  <a:lnTo>
                    <a:pt x="11256" y="822"/>
                  </a:lnTo>
                  <a:lnTo>
                    <a:pt x="11217" y="835"/>
                  </a:lnTo>
                  <a:lnTo>
                    <a:pt x="11749" y="451"/>
                  </a:lnTo>
                  <a:cubicBezTo>
                    <a:pt x="11753" y="448"/>
                    <a:pt x="11758" y="445"/>
                    <a:pt x="11762" y="443"/>
                  </a:cubicBezTo>
                  <a:lnTo>
                    <a:pt x="12294" y="223"/>
                  </a:lnTo>
                  <a:lnTo>
                    <a:pt x="12827" y="7"/>
                  </a:lnTo>
                  <a:cubicBezTo>
                    <a:pt x="12844" y="0"/>
                    <a:pt x="12863" y="1"/>
                    <a:pt x="12879" y="9"/>
                  </a:cubicBezTo>
                  <a:lnTo>
                    <a:pt x="13411" y="257"/>
                  </a:lnTo>
                  <a:lnTo>
                    <a:pt x="13386" y="251"/>
                  </a:lnTo>
                  <a:lnTo>
                    <a:pt x="13918" y="271"/>
                  </a:lnTo>
                  <a:cubicBezTo>
                    <a:pt x="13926" y="271"/>
                    <a:pt x="13934" y="273"/>
                    <a:pt x="13941" y="276"/>
                  </a:cubicBezTo>
                  <a:lnTo>
                    <a:pt x="14473" y="504"/>
                  </a:lnTo>
                  <a:lnTo>
                    <a:pt x="14445" y="498"/>
                  </a:lnTo>
                  <a:lnTo>
                    <a:pt x="14977" y="482"/>
                  </a:lnTo>
                  <a:lnTo>
                    <a:pt x="14968" y="484"/>
                  </a:lnTo>
                  <a:lnTo>
                    <a:pt x="15504" y="388"/>
                  </a:lnTo>
                  <a:lnTo>
                    <a:pt x="16043" y="351"/>
                  </a:lnTo>
                  <a:lnTo>
                    <a:pt x="16573" y="295"/>
                  </a:lnTo>
                  <a:cubicBezTo>
                    <a:pt x="16581" y="294"/>
                    <a:pt x="16589" y="295"/>
                    <a:pt x="16596" y="297"/>
                  </a:cubicBezTo>
                  <a:lnTo>
                    <a:pt x="17128" y="437"/>
                  </a:lnTo>
                  <a:lnTo>
                    <a:pt x="17074" y="446"/>
                  </a:lnTo>
                  <a:lnTo>
                    <a:pt x="17606" y="74"/>
                  </a:lnTo>
                  <a:cubicBezTo>
                    <a:pt x="17625" y="61"/>
                    <a:pt x="17649" y="59"/>
                    <a:pt x="17670" y="68"/>
                  </a:cubicBezTo>
                  <a:lnTo>
                    <a:pt x="18202" y="304"/>
                  </a:lnTo>
                  <a:lnTo>
                    <a:pt x="18162" y="300"/>
                  </a:lnTo>
                  <a:lnTo>
                    <a:pt x="18694" y="192"/>
                  </a:lnTo>
                  <a:cubicBezTo>
                    <a:pt x="18703" y="190"/>
                    <a:pt x="18713" y="190"/>
                    <a:pt x="18722" y="192"/>
                  </a:cubicBezTo>
                  <a:lnTo>
                    <a:pt x="19254" y="312"/>
                  </a:lnTo>
                  <a:cubicBezTo>
                    <a:pt x="19266" y="315"/>
                    <a:pt x="19277" y="321"/>
                    <a:pt x="19285" y="329"/>
                  </a:cubicBezTo>
                  <a:lnTo>
                    <a:pt x="19817" y="841"/>
                  </a:lnTo>
                  <a:lnTo>
                    <a:pt x="19755" y="825"/>
                  </a:lnTo>
                  <a:lnTo>
                    <a:pt x="20291" y="685"/>
                  </a:lnTo>
                  <a:lnTo>
                    <a:pt x="20821" y="533"/>
                  </a:lnTo>
                  <a:cubicBezTo>
                    <a:pt x="20828" y="531"/>
                    <a:pt x="20834" y="530"/>
                    <a:pt x="20840" y="530"/>
                  </a:cubicBezTo>
                  <a:lnTo>
                    <a:pt x="21372" y="538"/>
                  </a:lnTo>
                  <a:lnTo>
                    <a:pt x="21334" y="550"/>
                  </a:lnTo>
                  <a:lnTo>
                    <a:pt x="21866" y="178"/>
                  </a:lnTo>
                  <a:cubicBezTo>
                    <a:pt x="21890" y="161"/>
                    <a:pt x="21923" y="163"/>
                    <a:pt x="21946" y="182"/>
                  </a:cubicBezTo>
                  <a:lnTo>
                    <a:pt x="22478" y="634"/>
                  </a:lnTo>
                  <a:cubicBezTo>
                    <a:pt x="22506" y="658"/>
                    <a:pt x="22509" y="699"/>
                    <a:pt x="22486" y="727"/>
                  </a:cubicBezTo>
                  <a:cubicBezTo>
                    <a:pt x="22462" y="755"/>
                    <a:pt x="22421" y="758"/>
                    <a:pt x="22393" y="735"/>
                  </a:cubicBezTo>
                  <a:lnTo>
                    <a:pt x="21861" y="283"/>
                  </a:lnTo>
                  <a:lnTo>
                    <a:pt x="21941" y="287"/>
                  </a:lnTo>
                  <a:lnTo>
                    <a:pt x="21409" y="659"/>
                  </a:lnTo>
                  <a:cubicBezTo>
                    <a:pt x="21398" y="667"/>
                    <a:pt x="21384" y="671"/>
                    <a:pt x="21370" y="670"/>
                  </a:cubicBezTo>
                  <a:lnTo>
                    <a:pt x="20838" y="662"/>
                  </a:lnTo>
                  <a:lnTo>
                    <a:pt x="20858" y="660"/>
                  </a:lnTo>
                  <a:lnTo>
                    <a:pt x="20324" y="812"/>
                  </a:lnTo>
                  <a:lnTo>
                    <a:pt x="19788" y="952"/>
                  </a:lnTo>
                  <a:cubicBezTo>
                    <a:pt x="19766" y="958"/>
                    <a:pt x="19742" y="952"/>
                    <a:pt x="19726" y="936"/>
                  </a:cubicBezTo>
                  <a:lnTo>
                    <a:pt x="19194" y="424"/>
                  </a:lnTo>
                  <a:lnTo>
                    <a:pt x="19225" y="441"/>
                  </a:lnTo>
                  <a:lnTo>
                    <a:pt x="18693" y="321"/>
                  </a:lnTo>
                  <a:lnTo>
                    <a:pt x="18721" y="321"/>
                  </a:lnTo>
                  <a:lnTo>
                    <a:pt x="18189" y="429"/>
                  </a:lnTo>
                  <a:cubicBezTo>
                    <a:pt x="18175" y="432"/>
                    <a:pt x="18161" y="430"/>
                    <a:pt x="18149" y="425"/>
                  </a:cubicBezTo>
                  <a:lnTo>
                    <a:pt x="17617" y="189"/>
                  </a:lnTo>
                  <a:lnTo>
                    <a:pt x="17681" y="183"/>
                  </a:lnTo>
                  <a:lnTo>
                    <a:pt x="17149" y="555"/>
                  </a:lnTo>
                  <a:cubicBezTo>
                    <a:pt x="17133" y="566"/>
                    <a:pt x="17113" y="569"/>
                    <a:pt x="17095" y="564"/>
                  </a:cubicBezTo>
                  <a:lnTo>
                    <a:pt x="16563" y="424"/>
                  </a:lnTo>
                  <a:lnTo>
                    <a:pt x="16586" y="426"/>
                  </a:lnTo>
                  <a:lnTo>
                    <a:pt x="16052" y="482"/>
                  </a:lnTo>
                  <a:lnTo>
                    <a:pt x="15527" y="517"/>
                  </a:lnTo>
                  <a:lnTo>
                    <a:pt x="14991" y="613"/>
                  </a:lnTo>
                  <a:cubicBezTo>
                    <a:pt x="14988" y="614"/>
                    <a:pt x="14985" y="614"/>
                    <a:pt x="14981" y="614"/>
                  </a:cubicBezTo>
                  <a:lnTo>
                    <a:pt x="14449" y="630"/>
                  </a:lnTo>
                  <a:cubicBezTo>
                    <a:pt x="14440" y="631"/>
                    <a:pt x="14430" y="629"/>
                    <a:pt x="14421" y="625"/>
                  </a:cubicBezTo>
                  <a:lnTo>
                    <a:pt x="13889" y="397"/>
                  </a:lnTo>
                  <a:lnTo>
                    <a:pt x="13913" y="402"/>
                  </a:lnTo>
                  <a:lnTo>
                    <a:pt x="13381" y="382"/>
                  </a:lnTo>
                  <a:cubicBezTo>
                    <a:pt x="13372" y="382"/>
                    <a:pt x="13364" y="380"/>
                    <a:pt x="13356" y="376"/>
                  </a:cubicBezTo>
                  <a:lnTo>
                    <a:pt x="12824" y="128"/>
                  </a:lnTo>
                  <a:lnTo>
                    <a:pt x="12876" y="130"/>
                  </a:lnTo>
                  <a:lnTo>
                    <a:pt x="12345" y="345"/>
                  </a:lnTo>
                  <a:lnTo>
                    <a:pt x="11813" y="565"/>
                  </a:lnTo>
                  <a:lnTo>
                    <a:pt x="11826" y="558"/>
                  </a:lnTo>
                  <a:lnTo>
                    <a:pt x="11294" y="942"/>
                  </a:lnTo>
                  <a:cubicBezTo>
                    <a:pt x="11283" y="950"/>
                    <a:pt x="11269" y="955"/>
                    <a:pt x="11254" y="954"/>
                  </a:cubicBezTo>
                  <a:lnTo>
                    <a:pt x="10722" y="946"/>
                  </a:lnTo>
                  <a:cubicBezTo>
                    <a:pt x="10716" y="946"/>
                    <a:pt x="10709" y="945"/>
                    <a:pt x="10703" y="943"/>
                  </a:cubicBezTo>
                  <a:lnTo>
                    <a:pt x="10164" y="765"/>
                  </a:lnTo>
                  <a:lnTo>
                    <a:pt x="9628" y="525"/>
                  </a:lnTo>
                  <a:lnTo>
                    <a:pt x="9655" y="530"/>
                  </a:lnTo>
                  <a:lnTo>
                    <a:pt x="9130" y="526"/>
                  </a:lnTo>
                  <a:lnTo>
                    <a:pt x="8598" y="578"/>
                  </a:lnTo>
                  <a:lnTo>
                    <a:pt x="8645" y="551"/>
                  </a:lnTo>
                  <a:lnTo>
                    <a:pt x="8113" y="1287"/>
                  </a:lnTo>
                  <a:cubicBezTo>
                    <a:pt x="8108" y="1294"/>
                    <a:pt x="8102" y="1300"/>
                    <a:pt x="8095" y="1304"/>
                  </a:cubicBezTo>
                  <a:lnTo>
                    <a:pt x="7562" y="1645"/>
                  </a:lnTo>
                  <a:lnTo>
                    <a:pt x="7037" y="1968"/>
                  </a:lnTo>
                  <a:lnTo>
                    <a:pt x="6505" y="2392"/>
                  </a:lnTo>
                  <a:lnTo>
                    <a:pt x="6514" y="2383"/>
                  </a:lnTo>
                  <a:lnTo>
                    <a:pt x="5982" y="3015"/>
                  </a:lnTo>
                  <a:cubicBezTo>
                    <a:pt x="5972" y="3027"/>
                    <a:pt x="5957" y="3035"/>
                    <a:pt x="5941" y="3038"/>
                  </a:cubicBezTo>
                  <a:lnTo>
                    <a:pt x="5409" y="3118"/>
                  </a:lnTo>
                  <a:lnTo>
                    <a:pt x="5435" y="3108"/>
                  </a:lnTo>
                  <a:lnTo>
                    <a:pt x="4903" y="3444"/>
                  </a:lnTo>
                  <a:cubicBezTo>
                    <a:pt x="4899" y="3447"/>
                    <a:pt x="4895" y="3449"/>
                    <a:pt x="4890" y="3450"/>
                  </a:cubicBezTo>
                  <a:lnTo>
                    <a:pt x="4354" y="3646"/>
                  </a:lnTo>
                  <a:cubicBezTo>
                    <a:pt x="4350" y="3648"/>
                    <a:pt x="4345" y="3649"/>
                    <a:pt x="4341" y="3650"/>
                  </a:cubicBezTo>
                  <a:lnTo>
                    <a:pt x="3809" y="3726"/>
                  </a:lnTo>
                  <a:cubicBezTo>
                    <a:pt x="3806" y="3726"/>
                    <a:pt x="3802" y="3726"/>
                    <a:pt x="3799" y="3726"/>
                  </a:cubicBezTo>
                  <a:lnTo>
                    <a:pt x="3267" y="3722"/>
                  </a:lnTo>
                  <a:lnTo>
                    <a:pt x="3308" y="3708"/>
                  </a:lnTo>
                  <a:lnTo>
                    <a:pt x="2776" y="4124"/>
                  </a:lnTo>
                  <a:cubicBezTo>
                    <a:pt x="2765" y="4133"/>
                    <a:pt x="2752" y="4138"/>
                    <a:pt x="2738" y="4138"/>
                  </a:cubicBezTo>
                  <a:lnTo>
                    <a:pt x="2206" y="4158"/>
                  </a:lnTo>
                  <a:lnTo>
                    <a:pt x="2230" y="4153"/>
                  </a:lnTo>
                  <a:lnTo>
                    <a:pt x="1698" y="4389"/>
                  </a:lnTo>
                  <a:cubicBezTo>
                    <a:pt x="1693" y="4391"/>
                    <a:pt x="1687" y="4393"/>
                    <a:pt x="1681" y="4394"/>
                  </a:cubicBezTo>
                  <a:lnTo>
                    <a:pt x="1149" y="4470"/>
                  </a:lnTo>
                  <a:lnTo>
                    <a:pt x="1194" y="4442"/>
                  </a:lnTo>
                  <a:lnTo>
                    <a:pt x="662" y="5202"/>
                  </a:lnTo>
                  <a:cubicBezTo>
                    <a:pt x="657" y="5209"/>
                    <a:pt x="651" y="5215"/>
                    <a:pt x="644" y="5219"/>
                  </a:cubicBezTo>
                  <a:lnTo>
                    <a:pt x="112" y="5579"/>
                  </a:lnTo>
                  <a:cubicBezTo>
                    <a:pt x="82" y="5600"/>
                    <a:pt x="41" y="5592"/>
                    <a:pt x="21" y="5561"/>
                  </a:cubicBezTo>
                  <a:cubicBezTo>
                    <a:pt x="0" y="5531"/>
                    <a:pt x="8" y="5490"/>
                    <a:pt x="38" y="5470"/>
                  </a:cubicBezTo>
                  <a:close/>
                </a:path>
              </a:pathLst>
            </a:custGeom>
            <a:solidFill>
              <a:srgbClr val="007DB3"/>
            </a:solidFill>
            <a:ln w="1588" cap="flat">
              <a:solidFill>
                <a:srgbClr val="007DB3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106" y="3392"/>
              <a:ext cx="47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12,000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106" y="3199"/>
              <a:ext cx="47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13,000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106" y="3006"/>
              <a:ext cx="47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14,000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106" y="2812"/>
              <a:ext cx="47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15,000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106" y="2621"/>
              <a:ext cx="47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16,000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106" y="2428"/>
              <a:ext cx="47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17,000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106" y="2235"/>
              <a:ext cx="47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18,000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106" y="2042"/>
              <a:ext cx="47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19,000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1106" y="1849"/>
              <a:ext cx="47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20,000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1106" y="1656"/>
              <a:ext cx="47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21,000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1106" y="1463"/>
              <a:ext cx="47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22,000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1106" y="1270"/>
              <a:ext cx="47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23,000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1106" y="1077"/>
              <a:ext cx="47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24,000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1106" y="884"/>
              <a:ext cx="479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25,000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1482" y="3618"/>
              <a:ext cx="233" cy="248"/>
            </a:xfrm>
            <a:custGeom>
              <a:avLst/>
              <a:gdLst>
                <a:gd name="T0" fmla="*/ 763 w 1973"/>
                <a:gd name="T1" fmla="*/ 1778 h 2099"/>
                <a:gd name="T2" fmla="*/ 464 w 1973"/>
                <a:gd name="T3" fmla="*/ 2094 h 2099"/>
                <a:gd name="T4" fmla="*/ 428 w 1973"/>
                <a:gd name="T5" fmla="*/ 2087 h 2099"/>
                <a:gd name="T6" fmla="*/ 378 w 1973"/>
                <a:gd name="T7" fmla="*/ 2032 h 2099"/>
                <a:gd name="T8" fmla="*/ 480 w 1973"/>
                <a:gd name="T9" fmla="*/ 1910 h 2099"/>
                <a:gd name="T10" fmla="*/ 83 w 1973"/>
                <a:gd name="T11" fmla="*/ 1716 h 2099"/>
                <a:gd name="T12" fmla="*/ 28 w 1973"/>
                <a:gd name="T13" fmla="*/ 1693 h 2099"/>
                <a:gd name="T14" fmla="*/ 0 w 1973"/>
                <a:gd name="T15" fmla="*/ 1651 h 2099"/>
                <a:gd name="T16" fmla="*/ 45 w 1973"/>
                <a:gd name="T17" fmla="*/ 1439 h 2099"/>
                <a:gd name="T18" fmla="*/ 84 w 1973"/>
                <a:gd name="T19" fmla="*/ 1395 h 2099"/>
                <a:gd name="T20" fmla="*/ 138 w 1973"/>
                <a:gd name="T21" fmla="*/ 1354 h 2099"/>
                <a:gd name="T22" fmla="*/ 676 w 1973"/>
                <a:gd name="T23" fmla="*/ 1714 h 2099"/>
                <a:gd name="T24" fmla="*/ 714 w 1973"/>
                <a:gd name="T25" fmla="*/ 1721 h 2099"/>
                <a:gd name="T26" fmla="*/ 985 w 1973"/>
                <a:gd name="T27" fmla="*/ 1124 h 2099"/>
                <a:gd name="T28" fmla="*/ 1089 w 1973"/>
                <a:gd name="T29" fmla="*/ 1390 h 2099"/>
                <a:gd name="T30" fmla="*/ 950 w 1973"/>
                <a:gd name="T31" fmla="*/ 1623 h 2099"/>
                <a:gd name="T32" fmla="*/ 856 w 1973"/>
                <a:gd name="T33" fmla="*/ 1672 h 2099"/>
                <a:gd name="T34" fmla="*/ 790 w 1973"/>
                <a:gd name="T35" fmla="*/ 1622 h 2099"/>
                <a:gd name="T36" fmla="*/ 783 w 1973"/>
                <a:gd name="T37" fmla="*/ 1588 h 2099"/>
                <a:gd name="T38" fmla="*/ 865 w 1973"/>
                <a:gd name="T39" fmla="*/ 1538 h 2099"/>
                <a:gd name="T40" fmla="*/ 957 w 1973"/>
                <a:gd name="T41" fmla="*/ 1361 h 2099"/>
                <a:gd name="T42" fmla="*/ 854 w 1973"/>
                <a:gd name="T43" fmla="*/ 1290 h 2099"/>
                <a:gd name="T44" fmla="*/ 637 w 1973"/>
                <a:gd name="T45" fmla="*/ 1439 h 2099"/>
                <a:gd name="T46" fmla="*/ 420 w 1973"/>
                <a:gd name="T47" fmla="*/ 1269 h 2099"/>
                <a:gd name="T48" fmla="*/ 485 w 1973"/>
                <a:gd name="T49" fmla="*/ 982 h 2099"/>
                <a:gd name="T50" fmla="*/ 705 w 1973"/>
                <a:gd name="T51" fmla="*/ 908 h 2099"/>
                <a:gd name="T52" fmla="*/ 920 w 1973"/>
                <a:gd name="T53" fmla="*/ 1053 h 2099"/>
                <a:gd name="T54" fmla="*/ 656 w 1973"/>
                <a:gd name="T55" fmla="*/ 1045 h 2099"/>
                <a:gd name="T56" fmla="*/ 536 w 1973"/>
                <a:gd name="T57" fmla="*/ 1112 h 2099"/>
                <a:gd name="T58" fmla="*/ 581 w 1973"/>
                <a:gd name="T59" fmla="*/ 1240 h 2099"/>
                <a:gd name="T60" fmla="*/ 702 w 1973"/>
                <a:gd name="T61" fmla="*/ 1284 h 2099"/>
                <a:gd name="T62" fmla="*/ 797 w 1973"/>
                <a:gd name="T63" fmla="*/ 1146 h 2099"/>
                <a:gd name="T64" fmla="*/ 1185 w 1973"/>
                <a:gd name="T65" fmla="*/ 468 h 2099"/>
                <a:gd name="T66" fmla="*/ 1437 w 1973"/>
                <a:gd name="T67" fmla="*/ 1092 h 2099"/>
                <a:gd name="T68" fmla="*/ 1418 w 1973"/>
                <a:gd name="T69" fmla="*/ 1144 h 2099"/>
                <a:gd name="T70" fmla="*/ 1332 w 1973"/>
                <a:gd name="T71" fmla="*/ 1220 h 2099"/>
                <a:gd name="T72" fmla="*/ 1080 w 1973"/>
                <a:gd name="T73" fmla="*/ 595 h 2099"/>
                <a:gd name="T74" fmla="*/ 790 w 1973"/>
                <a:gd name="T75" fmla="*/ 790 h 2099"/>
                <a:gd name="T76" fmla="*/ 756 w 1973"/>
                <a:gd name="T77" fmla="*/ 736 h 2099"/>
                <a:gd name="T78" fmla="*/ 1093 w 1973"/>
                <a:gd name="T79" fmla="*/ 397 h 2099"/>
                <a:gd name="T80" fmla="*/ 1151 w 1973"/>
                <a:gd name="T81" fmla="*/ 427 h 2099"/>
                <a:gd name="T82" fmla="*/ 1970 w 1973"/>
                <a:gd name="T83" fmla="*/ 511 h 2099"/>
                <a:gd name="T84" fmla="*/ 1816 w 1973"/>
                <a:gd name="T85" fmla="*/ 756 h 2099"/>
                <a:gd name="T86" fmla="*/ 1706 w 1973"/>
                <a:gd name="T87" fmla="*/ 815 h 2099"/>
                <a:gd name="T88" fmla="*/ 1668 w 1973"/>
                <a:gd name="T89" fmla="*/ 795 h 2099"/>
                <a:gd name="T90" fmla="*/ 1620 w 1973"/>
                <a:gd name="T91" fmla="*/ 741 h 2099"/>
                <a:gd name="T92" fmla="*/ 1638 w 1973"/>
                <a:gd name="T93" fmla="*/ 714 h 2099"/>
                <a:gd name="T94" fmla="*/ 1768 w 1973"/>
                <a:gd name="T95" fmla="*/ 636 h 2099"/>
                <a:gd name="T96" fmla="*/ 1817 w 1973"/>
                <a:gd name="T97" fmla="*/ 489 h 2099"/>
                <a:gd name="T98" fmla="*/ 1698 w 1973"/>
                <a:gd name="T99" fmla="*/ 406 h 2099"/>
                <a:gd name="T100" fmla="*/ 1549 w 1973"/>
                <a:gd name="T101" fmla="*/ 516 h 2099"/>
                <a:gd name="T102" fmla="*/ 1464 w 1973"/>
                <a:gd name="T103" fmla="*/ 550 h 2099"/>
                <a:gd name="T104" fmla="*/ 1227 w 1973"/>
                <a:gd name="T105" fmla="*/ 259 h 2099"/>
                <a:gd name="T106" fmla="*/ 1504 w 1973"/>
                <a:gd name="T107" fmla="*/ 3 h 2099"/>
                <a:gd name="T108" fmla="*/ 1576 w 1973"/>
                <a:gd name="T109" fmla="*/ 75 h 2099"/>
                <a:gd name="T110" fmla="*/ 1498 w 1973"/>
                <a:gd name="T111" fmla="*/ 404 h 2099"/>
                <a:gd name="T112" fmla="*/ 1642 w 1973"/>
                <a:gd name="T113" fmla="*/ 275 h 2099"/>
                <a:gd name="T114" fmla="*/ 1892 w 1973"/>
                <a:gd name="T115" fmla="*/ 318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73" h="2099">
                  <a:moveTo>
                    <a:pt x="735" y="1740"/>
                  </a:moveTo>
                  <a:cubicBezTo>
                    <a:pt x="743" y="1748"/>
                    <a:pt x="749" y="1755"/>
                    <a:pt x="754" y="1761"/>
                  </a:cubicBezTo>
                  <a:cubicBezTo>
                    <a:pt x="758" y="1768"/>
                    <a:pt x="761" y="1773"/>
                    <a:pt x="763" y="1778"/>
                  </a:cubicBezTo>
                  <a:cubicBezTo>
                    <a:pt x="765" y="1782"/>
                    <a:pt x="765" y="1786"/>
                    <a:pt x="765" y="1790"/>
                  </a:cubicBezTo>
                  <a:cubicBezTo>
                    <a:pt x="764" y="1793"/>
                    <a:pt x="763" y="1796"/>
                    <a:pt x="760" y="1798"/>
                  </a:cubicBezTo>
                  <a:lnTo>
                    <a:pt x="464" y="2094"/>
                  </a:lnTo>
                  <a:cubicBezTo>
                    <a:pt x="462" y="2097"/>
                    <a:pt x="459" y="2098"/>
                    <a:pt x="456" y="2098"/>
                  </a:cubicBezTo>
                  <a:cubicBezTo>
                    <a:pt x="453" y="2099"/>
                    <a:pt x="449" y="2098"/>
                    <a:pt x="444" y="2097"/>
                  </a:cubicBezTo>
                  <a:cubicBezTo>
                    <a:pt x="439" y="2095"/>
                    <a:pt x="434" y="2092"/>
                    <a:pt x="428" y="2087"/>
                  </a:cubicBezTo>
                  <a:cubicBezTo>
                    <a:pt x="421" y="2083"/>
                    <a:pt x="414" y="2077"/>
                    <a:pt x="407" y="2069"/>
                  </a:cubicBezTo>
                  <a:cubicBezTo>
                    <a:pt x="399" y="2061"/>
                    <a:pt x="392" y="2054"/>
                    <a:pt x="388" y="2048"/>
                  </a:cubicBezTo>
                  <a:cubicBezTo>
                    <a:pt x="383" y="2042"/>
                    <a:pt x="380" y="2036"/>
                    <a:pt x="378" y="2032"/>
                  </a:cubicBezTo>
                  <a:cubicBezTo>
                    <a:pt x="376" y="2027"/>
                    <a:pt x="375" y="2023"/>
                    <a:pt x="376" y="2019"/>
                  </a:cubicBezTo>
                  <a:cubicBezTo>
                    <a:pt x="376" y="2016"/>
                    <a:pt x="378" y="2013"/>
                    <a:pt x="380" y="2010"/>
                  </a:cubicBezTo>
                  <a:lnTo>
                    <a:pt x="480" y="1910"/>
                  </a:lnTo>
                  <a:lnTo>
                    <a:pt x="131" y="1562"/>
                  </a:lnTo>
                  <a:lnTo>
                    <a:pt x="93" y="1695"/>
                  </a:lnTo>
                  <a:cubicBezTo>
                    <a:pt x="89" y="1705"/>
                    <a:pt x="86" y="1712"/>
                    <a:pt x="83" y="1716"/>
                  </a:cubicBezTo>
                  <a:cubicBezTo>
                    <a:pt x="79" y="1721"/>
                    <a:pt x="75" y="1724"/>
                    <a:pt x="71" y="1724"/>
                  </a:cubicBezTo>
                  <a:cubicBezTo>
                    <a:pt x="66" y="1724"/>
                    <a:pt x="60" y="1721"/>
                    <a:pt x="54" y="1716"/>
                  </a:cubicBezTo>
                  <a:cubicBezTo>
                    <a:pt x="47" y="1711"/>
                    <a:pt x="39" y="1703"/>
                    <a:pt x="28" y="1693"/>
                  </a:cubicBezTo>
                  <a:cubicBezTo>
                    <a:pt x="21" y="1686"/>
                    <a:pt x="16" y="1681"/>
                    <a:pt x="12" y="1676"/>
                  </a:cubicBezTo>
                  <a:cubicBezTo>
                    <a:pt x="8" y="1672"/>
                    <a:pt x="5" y="1667"/>
                    <a:pt x="3" y="1663"/>
                  </a:cubicBezTo>
                  <a:cubicBezTo>
                    <a:pt x="1" y="1659"/>
                    <a:pt x="0" y="1655"/>
                    <a:pt x="0" y="1651"/>
                  </a:cubicBezTo>
                  <a:cubicBezTo>
                    <a:pt x="0" y="1647"/>
                    <a:pt x="1" y="1642"/>
                    <a:pt x="2" y="1637"/>
                  </a:cubicBezTo>
                  <a:lnTo>
                    <a:pt x="43" y="1447"/>
                  </a:lnTo>
                  <a:cubicBezTo>
                    <a:pt x="43" y="1445"/>
                    <a:pt x="44" y="1442"/>
                    <a:pt x="45" y="1439"/>
                  </a:cubicBezTo>
                  <a:cubicBezTo>
                    <a:pt x="46" y="1437"/>
                    <a:pt x="49" y="1433"/>
                    <a:pt x="51" y="1430"/>
                  </a:cubicBezTo>
                  <a:cubicBezTo>
                    <a:pt x="54" y="1426"/>
                    <a:pt x="58" y="1421"/>
                    <a:pt x="64" y="1416"/>
                  </a:cubicBezTo>
                  <a:cubicBezTo>
                    <a:pt x="69" y="1410"/>
                    <a:pt x="76" y="1403"/>
                    <a:pt x="84" y="1395"/>
                  </a:cubicBezTo>
                  <a:cubicBezTo>
                    <a:pt x="95" y="1384"/>
                    <a:pt x="104" y="1376"/>
                    <a:pt x="111" y="1370"/>
                  </a:cubicBezTo>
                  <a:cubicBezTo>
                    <a:pt x="117" y="1364"/>
                    <a:pt x="123" y="1359"/>
                    <a:pt x="127" y="1357"/>
                  </a:cubicBezTo>
                  <a:cubicBezTo>
                    <a:pt x="132" y="1355"/>
                    <a:pt x="135" y="1354"/>
                    <a:pt x="138" y="1354"/>
                  </a:cubicBezTo>
                  <a:cubicBezTo>
                    <a:pt x="141" y="1355"/>
                    <a:pt x="143" y="1356"/>
                    <a:pt x="146" y="1359"/>
                  </a:cubicBezTo>
                  <a:lnTo>
                    <a:pt x="589" y="1802"/>
                  </a:lnTo>
                  <a:lnTo>
                    <a:pt x="676" y="1714"/>
                  </a:lnTo>
                  <a:cubicBezTo>
                    <a:pt x="679" y="1712"/>
                    <a:pt x="682" y="1710"/>
                    <a:pt x="685" y="1710"/>
                  </a:cubicBezTo>
                  <a:cubicBezTo>
                    <a:pt x="689" y="1709"/>
                    <a:pt x="693" y="1710"/>
                    <a:pt x="698" y="1712"/>
                  </a:cubicBezTo>
                  <a:cubicBezTo>
                    <a:pt x="703" y="1713"/>
                    <a:pt x="708" y="1717"/>
                    <a:pt x="714" y="1721"/>
                  </a:cubicBezTo>
                  <a:cubicBezTo>
                    <a:pt x="720" y="1726"/>
                    <a:pt x="727" y="1732"/>
                    <a:pt x="735" y="1740"/>
                  </a:cubicBezTo>
                  <a:close/>
                  <a:moveTo>
                    <a:pt x="920" y="1053"/>
                  </a:moveTo>
                  <a:cubicBezTo>
                    <a:pt x="942" y="1075"/>
                    <a:pt x="964" y="1099"/>
                    <a:pt x="985" y="1124"/>
                  </a:cubicBezTo>
                  <a:cubicBezTo>
                    <a:pt x="1006" y="1150"/>
                    <a:pt x="1025" y="1177"/>
                    <a:pt x="1041" y="1206"/>
                  </a:cubicBezTo>
                  <a:cubicBezTo>
                    <a:pt x="1057" y="1234"/>
                    <a:pt x="1070" y="1264"/>
                    <a:pt x="1079" y="1295"/>
                  </a:cubicBezTo>
                  <a:cubicBezTo>
                    <a:pt x="1088" y="1326"/>
                    <a:pt x="1092" y="1358"/>
                    <a:pt x="1089" y="1390"/>
                  </a:cubicBezTo>
                  <a:cubicBezTo>
                    <a:pt x="1087" y="1422"/>
                    <a:pt x="1078" y="1455"/>
                    <a:pt x="1062" y="1489"/>
                  </a:cubicBezTo>
                  <a:cubicBezTo>
                    <a:pt x="1046" y="1522"/>
                    <a:pt x="1022" y="1556"/>
                    <a:pt x="988" y="1590"/>
                  </a:cubicBezTo>
                  <a:cubicBezTo>
                    <a:pt x="976" y="1602"/>
                    <a:pt x="963" y="1613"/>
                    <a:pt x="950" y="1623"/>
                  </a:cubicBezTo>
                  <a:cubicBezTo>
                    <a:pt x="937" y="1633"/>
                    <a:pt x="924" y="1641"/>
                    <a:pt x="912" y="1649"/>
                  </a:cubicBezTo>
                  <a:cubicBezTo>
                    <a:pt x="900" y="1656"/>
                    <a:pt x="889" y="1661"/>
                    <a:pt x="879" y="1665"/>
                  </a:cubicBezTo>
                  <a:cubicBezTo>
                    <a:pt x="870" y="1669"/>
                    <a:pt x="862" y="1672"/>
                    <a:pt x="856" y="1672"/>
                  </a:cubicBezTo>
                  <a:cubicBezTo>
                    <a:pt x="850" y="1672"/>
                    <a:pt x="844" y="1670"/>
                    <a:pt x="837" y="1666"/>
                  </a:cubicBezTo>
                  <a:cubicBezTo>
                    <a:pt x="830" y="1661"/>
                    <a:pt x="821" y="1654"/>
                    <a:pt x="811" y="1645"/>
                  </a:cubicBezTo>
                  <a:cubicBezTo>
                    <a:pt x="802" y="1635"/>
                    <a:pt x="795" y="1628"/>
                    <a:pt x="790" y="1622"/>
                  </a:cubicBezTo>
                  <a:cubicBezTo>
                    <a:pt x="785" y="1616"/>
                    <a:pt x="781" y="1611"/>
                    <a:pt x="780" y="1607"/>
                  </a:cubicBezTo>
                  <a:cubicBezTo>
                    <a:pt x="778" y="1602"/>
                    <a:pt x="777" y="1599"/>
                    <a:pt x="778" y="1596"/>
                  </a:cubicBezTo>
                  <a:cubicBezTo>
                    <a:pt x="779" y="1593"/>
                    <a:pt x="781" y="1591"/>
                    <a:pt x="783" y="1588"/>
                  </a:cubicBezTo>
                  <a:cubicBezTo>
                    <a:pt x="787" y="1585"/>
                    <a:pt x="792" y="1581"/>
                    <a:pt x="800" y="1577"/>
                  </a:cubicBezTo>
                  <a:cubicBezTo>
                    <a:pt x="808" y="1573"/>
                    <a:pt x="818" y="1568"/>
                    <a:pt x="829" y="1561"/>
                  </a:cubicBezTo>
                  <a:cubicBezTo>
                    <a:pt x="840" y="1555"/>
                    <a:pt x="852" y="1548"/>
                    <a:pt x="865" y="1538"/>
                  </a:cubicBezTo>
                  <a:cubicBezTo>
                    <a:pt x="878" y="1529"/>
                    <a:pt x="891" y="1518"/>
                    <a:pt x="905" y="1504"/>
                  </a:cubicBezTo>
                  <a:cubicBezTo>
                    <a:pt x="928" y="1481"/>
                    <a:pt x="944" y="1458"/>
                    <a:pt x="951" y="1433"/>
                  </a:cubicBezTo>
                  <a:cubicBezTo>
                    <a:pt x="959" y="1409"/>
                    <a:pt x="961" y="1385"/>
                    <a:pt x="957" y="1361"/>
                  </a:cubicBezTo>
                  <a:cubicBezTo>
                    <a:pt x="953" y="1337"/>
                    <a:pt x="944" y="1313"/>
                    <a:pt x="930" y="1290"/>
                  </a:cubicBezTo>
                  <a:cubicBezTo>
                    <a:pt x="916" y="1267"/>
                    <a:pt x="899" y="1245"/>
                    <a:pt x="879" y="1224"/>
                  </a:cubicBezTo>
                  <a:cubicBezTo>
                    <a:pt x="875" y="1244"/>
                    <a:pt x="866" y="1267"/>
                    <a:pt x="854" y="1290"/>
                  </a:cubicBezTo>
                  <a:cubicBezTo>
                    <a:pt x="842" y="1314"/>
                    <a:pt x="825" y="1338"/>
                    <a:pt x="801" y="1361"/>
                  </a:cubicBezTo>
                  <a:cubicBezTo>
                    <a:pt x="773" y="1390"/>
                    <a:pt x="745" y="1410"/>
                    <a:pt x="718" y="1422"/>
                  </a:cubicBezTo>
                  <a:cubicBezTo>
                    <a:pt x="690" y="1435"/>
                    <a:pt x="663" y="1440"/>
                    <a:pt x="637" y="1439"/>
                  </a:cubicBezTo>
                  <a:cubicBezTo>
                    <a:pt x="610" y="1437"/>
                    <a:pt x="584" y="1429"/>
                    <a:pt x="558" y="1414"/>
                  </a:cubicBezTo>
                  <a:cubicBezTo>
                    <a:pt x="533" y="1400"/>
                    <a:pt x="507" y="1380"/>
                    <a:pt x="482" y="1354"/>
                  </a:cubicBezTo>
                  <a:cubicBezTo>
                    <a:pt x="455" y="1328"/>
                    <a:pt x="434" y="1299"/>
                    <a:pt x="420" y="1269"/>
                  </a:cubicBezTo>
                  <a:cubicBezTo>
                    <a:pt x="405" y="1238"/>
                    <a:pt x="398" y="1207"/>
                    <a:pt x="397" y="1174"/>
                  </a:cubicBezTo>
                  <a:cubicBezTo>
                    <a:pt x="396" y="1142"/>
                    <a:pt x="403" y="1110"/>
                    <a:pt x="417" y="1077"/>
                  </a:cubicBezTo>
                  <a:cubicBezTo>
                    <a:pt x="432" y="1045"/>
                    <a:pt x="454" y="1013"/>
                    <a:pt x="485" y="982"/>
                  </a:cubicBezTo>
                  <a:cubicBezTo>
                    <a:pt x="510" y="957"/>
                    <a:pt x="535" y="938"/>
                    <a:pt x="559" y="925"/>
                  </a:cubicBezTo>
                  <a:cubicBezTo>
                    <a:pt x="584" y="913"/>
                    <a:pt x="608" y="905"/>
                    <a:pt x="632" y="902"/>
                  </a:cubicBezTo>
                  <a:cubicBezTo>
                    <a:pt x="656" y="900"/>
                    <a:pt x="681" y="901"/>
                    <a:pt x="705" y="908"/>
                  </a:cubicBezTo>
                  <a:cubicBezTo>
                    <a:pt x="729" y="914"/>
                    <a:pt x="753" y="924"/>
                    <a:pt x="777" y="938"/>
                  </a:cubicBezTo>
                  <a:cubicBezTo>
                    <a:pt x="801" y="952"/>
                    <a:pt x="825" y="968"/>
                    <a:pt x="849" y="988"/>
                  </a:cubicBezTo>
                  <a:cubicBezTo>
                    <a:pt x="873" y="1008"/>
                    <a:pt x="897" y="1030"/>
                    <a:pt x="920" y="1053"/>
                  </a:cubicBezTo>
                  <a:close/>
                  <a:moveTo>
                    <a:pt x="797" y="1146"/>
                  </a:moveTo>
                  <a:cubicBezTo>
                    <a:pt x="768" y="1117"/>
                    <a:pt x="741" y="1094"/>
                    <a:pt x="718" y="1077"/>
                  </a:cubicBezTo>
                  <a:cubicBezTo>
                    <a:pt x="695" y="1061"/>
                    <a:pt x="674" y="1050"/>
                    <a:pt x="656" y="1045"/>
                  </a:cubicBezTo>
                  <a:cubicBezTo>
                    <a:pt x="637" y="1039"/>
                    <a:pt x="620" y="1039"/>
                    <a:pt x="605" y="1044"/>
                  </a:cubicBezTo>
                  <a:cubicBezTo>
                    <a:pt x="591" y="1049"/>
                    <a:pt x="576" y="1058"/>
                    <a:pt x="563" y="1072"/>
                  </a:cubicBezTo>
                  <a:cubicBezTo>
                    <a:pt x="550" y="1084"/>
                    <a:pt x="541" y="1098"/>
                    <a:pt x="536" y="1112"/>
                  </a:cubicBezTo>
                  <a:cubicBezTo>
                    <a:pt x="532" y="1126"/>
                    <a:pt x="530" y="1140"/>
                    <a:pt x="532" y="1155"/>
                  </a:cubicBezTo>
                  <a:cubicBezTo>
                    <a:pt x="534" y="1169"/>
                    <a:pt x="540" y="1184"/>
                    <a:pt x="548" y="1198"/>
                  </a:cubicBezTo>
                  <a:cubicBezTo>
                    <a:pt x="556" y="1212"/>
                    <a:pt x="567" y="1226"/>
                    <a:pt x="581" y="1240"/>
                  </a:cubicBezTo>
                  <a:cubicBezTo>
                    <a:pt x="595" y="1254"/>
                    <a:pt x="609" y="1266"/>
                    <a:pt x="623" y="1275"/>
                  </a:cubicBezTo>
                  <a:cubicBezTo>
                    <a:pt x="637" y="1283"/>
                    <a:pt x="651" y="1288"/>
                    <a:pt x="663" y="1290"/>
                  </a:cubicBezTo>
                  <a:cubicBezTo>
                    <a:pt x="676" y="1292"/>
                    <a:pt x="689" y="1290"/>
                    <a:pt x="702" y="1284"/>
                  </a:cubicBezTo>
                  <a:cubicBezTo>
                    <a:pt x="715" y="1279"/>
                    <a:pt x="728" y="1269"/>
                    <a:pt x="741" y="1256"/>
                  </a:cubicBezTo>
                  <a:cubicBezTo>
                    <a:pt x="757" y="1240"/>
                    <a:pt x="769" y="1223"/>
                    <a:pt x="779" y="1204"/>
                  </a:cubicBezTo>
                  <a:cubicBezTo>
                    <a:pt x="788" y="1185"/>
                    <a:pt x="794" y="1166"/>
                    <a:pt x="797" y="1146"/>
                  </a:cubicBezTo>
                  <a:close/>
                  <a:moveTo>
                    <a:pt x="1151" y="427"/>
                  </a:moveTo>
                  <a:cubicBezTo>
                    <a:pt x="1159" y="435"/>
                    <a:pt x="1166" y="443"/>
                    <a:pt x="1171" y="449"/>
                  </a:cubicBezTo>
                  <a:cubicBezTo>
                    <a:pt x="1176" y="456"/>
                    <a:pt x="1181" y="462"/>
                    <a:pt x="1185" y="468"/>
                  </a:cubicBezTo>
                  <a:cubicBezTo>
                    <a:pt x="1190" y="474"/>
                    <a:pt x="1193" y="480"/>
                    <a:pt x="1196" y="486"/>
                  </a:cubicBezTo>
                  <a:cubicBezTo>
                    <a:pt x="1199" y="493"/>
                    <a:pt x="1202" y="499"/>
                    <a:pt x="1205" y="507"/>
                  </a:cubicBezTo>
                  <a:lnTo>
                    <a:pt x="1437" y="1092"/>
                  </a:lnTo>
                  <a:cubicBezTo>
                    <a:pt x="1439" y="1098"/>
                    <a:pt x="1440" y="1103"/>
                    <a:pt x="1440" y="1107"/>
                  </a:cubicBezTo>
                  <a:cubicBezTo>
                    <a:pt x="1439" y="1112"/>
                    <a:pt x="1437" y="1118"/>
                    <a:pt x="1434" y="1124"/>
                  </a:cubicBezTo>
                  <a:cubicBezTo>
                    <a:pt x="1430" y="1130"/>
                    <a:pt x="1425" y="1136"/>
                    <a:pt x="1418" y="1144"/>
                  </a:cubicBezTo>
                  <a:cubicBezTo>
                    <a:pt x="1411" y="1152"/>
                    <a:pt x="1402" y="1161"/>
                    <a:pt x="1392" y="1172"/>
                  </a:cubicBezTo>
                  <a:cubicBezTo>
                    <a:pt x="1377" y="1187"/>
                    <a:pt x="1365" y="1198"/>
                    <a:pt x="1355" y="1205"/>
                  </a:cubicBezTo>
                  <a:cubicBezTo>
                    <a:pt x="1346" y="1213"/>
                    <a:pt x="1338" y="1218"/>
                    <a:pt x="1332" y="1220"/>
                  </a:cubicBezTo>
                  <a:cubicBezTo>
                    <a:pt x="1326" y="1221"/>
                    <a:pt x="1321" y="1221"/>
                    <a:pt x="1318" y="1218"/>
                  </a:cubicBezTo>
                  <a:cubicBezTo>
                    <a:pt x="1314" y="1215"/>
                    <a:pt x="1311" y="1210"/>
                    <a:pt x="1309" y="1203"/>
                  </a:cubicBezTo>
                  <a:lnTo>
                    <a:pt x="1080" y="595"/>
                  </a:lnTo>
                  <a:lnTo>
                    <a:pt x="855" y="821"/>
                  </a:lnTo>
                  <a:cubicBezTo>
                    <a:pt x="849" y="826"/>
                    <a:pt x="841" y="827"/>
                    <a:pt x="830" y="822"/>
                  </a:cubicBezTo>
                  <a:cubicBezTo>
                    <a:pt x="820" y="818"/>
                    <a:pt x="806" y="807"/>
                    <a:pt x="790" y="790"/>
                  </a:cubicBezTo>
                  <a:cubicBezTo>
                    <a:pt x="781" y="782"/>
                    <a:pt x="775" y="775"/>
                    <a:pt x="770" y="768"/>
                  </a:cubicBezTo>
                  <a:cubicBezTo>
                    <a:pt x="765" y="761"/>
                    <a:pt x="761" y="755"/>
                    <a:pt x="758" y="750"/>
                  </a:cubicBezTo>
                  <a:cubicBezTo>
                    <a:pt x="756" y="744"/>
                    <a:pt x="755" y="740"/>
                    <a:pt x="756" y="736"/>
                  </a:cubicBezTo>
                  <a:cubicBezTo>
                    <a:pt x="756" y="732"/>
                    <a:pt x="758" y="729"/>
                    <a:pt x="760" y="726"/>
                  </a:cubicBezTo>
                  <a:lnTo>
                    <a:pt x="1079" y="407"/>
                  </a:lnTo>
                  <a:cubicBezTo>
                    <a:pt x="1084" y="403"/>
                    <a:pt x="1089" y="399"/>
                    <a:pt x="1093" y="397"/>
                  </a:cubicBezTo>
                  <a:cubicBezTo>
                    <a:pt x="1097" y="394"/>
                    <a:pt x="1102" y="394"/>
                    <a:pt x="1107" y="395"/>
                  </a:cubicBezTo>
                  <a:cubicBezTo>
                    <a:pt x="1112" y="396"/>
                    <a:pt x="1118" y="400"/>
                    <a:pt x="1126" y="405"/>
                  </a:cubicBezTo>
                  <a:cubicBezTo>
                    <a:pt x="1133" y="410"/>
                    <a:pt x="1141" y="417"/>
                    <a:pt x="1151" y="427"/>
                  </a:cubicBezTo>
                  <a:close/>
                  <a:moveTo>
                    <a:pt x="1892" y="318"/>
                  </a:moveTo>
                  <a:cubicBezTo>
                    <a:pt x="1921" y="347"/>
                    <a:pt x="1942" y="378"/>
                    <a:pt x="1955" y="411"/>
                  </a:cubicBezTo>
                  <a:cubicBezTo>
                    <a:pt x="1968" y="444"/>
                    <a:pt x="1973" y="477"/>
                    <a:pt x="1970" y="511"/>
                  </a:cubicBezTo>
                  <a:cubicBezTo>
                    <a:pt x="1967" y="545"/>
                    <a:pt x="1957" y="579"/>
                    <a:pt x="1940" y="613"/>
                  </a:cubicBezTo>
                  <a:cubicBezTo>
                    <a:pt x="1922" y="647"/>
                    <a:pt x="1897" y="680"/>
                    <a:pt x="1866" y="712"/>
                  </a:cubicBezTo>
                  <a:cubicBezTo>
                    <a:pt x="1849" y="728"/>
                    <a:pt x="1833" y="743"/>
                    <a:pt x="1816" y="756"/>
                  </a:cubicBezTo>
                  <a:cubicBezTo>
                    <a:pt x="1799" y="769"/>
                    <a:pt x="1783" y="779"/>
                    <a:pt x="1768" y="788"/>
                  </a:cubicBezTo>
                  <a:cubicBezTo>
                    <a:pt x="1753" y="797"/>
                    <a:pt x="1740" y="803"/>
                    <a:pt x="1729" y="808"/>
                  </a:cubicBezTo>
                  <a:cubicBezTo>
                    <a:pt x="1718" y="812"/>
                    <a:pt x="1710" y="815"/>
                    <a:pt x="1706" y="815"/>
                  </a:cubicBezTo>
                  <a:cubicBezTo>
                    <a:pt x="1702" y="815"/>
                    <a:pt x="1698" y="815"/>
                    <a:pt x="1694" y="813"/>
                  </a:cubicBezTo>
                  <a:cubicBezTo>
                    <a:pt x="1690" y="812"/>
                    <a:pt x="1687" y="810"/>
                    <a:pt x="1682" y="807"/>
                  </a:cubicBezTo>
                  <a:cubicBezTo>
                    <a:pt x="1678" y="804"/>
                    <a:pt x="1673" y="800"/>
                    <a:pt x="1668" y="795"/>
                  </a:cubicBezTo>
                  <a:cubicBezTo>
                    <a:pt x="1662" y="790"/>
                    <a:pt x="1656" y="784"/>
                    <a:pt x="1649" y="777"/>
                  </a:cubicBezTo>
                  <a:cubicBezTo>
                    <a:pt x="1641" y="769"/>
                    <a:pt x="1635" y="763"/>
                    <a:pt x="1630" y="757"/>
                  </a:cubicBezTo>
                  <a:cubicBezTo>
                    <a:pt x="1625" y="751"/>
                    <a:pt x="1622" y="746"/>
                    <a:pt x="1620" y="741"/>
                  </a:cubicBezTo>
                  <a:cubicBezTo>
                    <a:pt x="1618" y="736"/>
                    <a:pt x="1617" y="733"/>
                    <a:pt x="1617" y="730"/>
                  </a:cubicBezTo>
                  <a:cubicBezTo>
                    <a:pt x="1617" y="727"/>
                    <a:pt x="1618" y="724"/>
                    <a:pt x="1621" y="722"/>
                  </a:cubicBezTo>
                  <a:cubicBezTo>
                    <a:pt x="1623" y="719"/>
                    <a:pt x="1629" y="716"/>
                    <a:pt x="1638" y="714"/>
                  </a:cubicBezTo>
                  <a:cubicBezTo>
                    <a:pt x="1647" y="711"/>
                    <a:pt x="1658" y="707"/>
                    <a:pt x="1671" y="702"/>
                  </a:cubicBezTo>
                  <a:cubicBezTo>
                    <a:pt x="1684" y="697"/>
                    <a:pt x="1699" y="689"/>
                    <a:pt x="1715" y="679"/>
                  </a:cubicBezTo>
                  <a:cubicBezTo>
                    <a:pt x="1732" y="669"/>
                    <a:pt x="1749" y="654"/>
                    <a:pt x="1768" y="636"/>
                  </a:cubicBezTo>
                  <a:cubicBezTo>
                    <a:pt x="1784" y="620"/>
                    <a:pt x="1797" y="604"/>
                    <a:pt x="1807" y="587"/>
                  </a:cubicBezTo>
                  <a:cubicBezTo>
                    <a:pt x="1816" y="571"/>
                    <a:pt x="1822" y="554"/>
                    <a:pt x="1824" y="538"/>
                  </a:cubicBezTo>
                  <a:cubicBezTo>
                    <a:pt x="1826" y="522"/>
                    <a:pt x="1824" y="505"/>
                    <a:pt x="1817" y="489"/>
                  </a:cubicBezTo>
                  <a:cubicBezTo>
                    <a:pt x="1811" y="473"/>
                    <a:pt x="1801" y="457"/>
                    <a:pt x="1785" y="442"/>
                  </a:cubicBezTo>
                  <a:cubicBezTo>
                    <a:pt x="1772" y="429"/>
                    <a:pt x="1758" y="419"/>
                    <a:pt x="1744" y="413"/>
                  </a:cubicBezTo>
                  <a:cubicBezTo>
                    <a:pt x="1729" y="407"/>
                    <a:pt x="1714" y="404"/>
                    <a:pt x="1698" y="406"/>
                  </a:cubicBezTo>
                  <a:cubicBezTo>
                    <a:pt x="1682" y="408"/>
                    <a:pt x="1665" y="414"/>
                    <a:pt x="1647" y="424"/>
                  </a:cubicBezTo>
                  <a:cubicBezTo>
                    <a:pt x="1630" y="435"/>
                    <a:pt x="1611" y="450"/>
                    <a:pt x="1590" y="470"/>
                  </a:cubicBezTo>
                  <a:cubicBezTo>
                    <a:pt x="1574" y="486"/>
                    <a:pt x="1561" y="502"/>
                    <a:pt x="1549" y="516"/>
                  </a:cubicBezTo>
                  <a:cubicBezTo>
                    <a:pt x="1538" y="531"/>
                    <a:pt x="1526" y="544"/>
                    <a:pt x="1515" y="556"/>
                  </a:cubicBezTo>
                  <a:cubicBezTo>
                    <a:pt x="1507" y="564"/>
                    <a:pt x="1499" y="568"/>
                    <a:pt x="1491" y="567"/>
                  </a:cubicBezTo>
                  <a:cubicBezTo>
                    <a:pt x="1484" y="567"/>
                    <a:pt x="1475" y="561"/>
                    <a:pt x="1464" y="550"/>
                  </a:cubicBezTo>
                  <a:lnTo>
                    <a:pt x="1231" y="317"/>
                  </a:lnTo>
                  <a:cubicBezTo>
                    <a:pt x="1220" y="306"/>
                    <a:pt x="1214" y="296"/>
                    <a:pt x="1214" y="287"/>
                  </a:cubicBezTo>
                  <a:cubicBezTo>
                    <a:pt x="1213" y="278"/>
                    <a:pt x="1218" y="269"/>
                    <a:pt x="1227" y="259"/>
                  </a:cubicBezTo>
                  <a:lnTo>
                    <a:pt x="1481" y="5"/>
                  </a:lnTo>
                  <a:cubicBezTo>
                    <a:pt x="1484" y="3"/>
                    <a:pt x="1487" y="1"/>
                    <a:pt x="1491" y="1"/>
                  </a:cubicBezTo>
                  <a:cubicBezTo>
                    <a:pt x="1494" y="0"/>
                    <a:pt x="1499" y="1"/>
                    <a:pt x="1504" y="3"/>
                  </a:cubicBezTo>
                  <a:cubicBezTo>
                    <a:pt x="1509" y="5"/>
                    <a:pt x="1515" y="9"/>
                    <a:pt x="1522" y="14"/>
                  </a:cubicBezTo>
                  <a:cubicBezTo>
                    <a:pt x="1528" y="19"/>
                    <a:pt x="1536" y="26"/>
                    <a:pt x="1544" y="34"/>
                  </a:cubicBezTo>
                  <a:cubicBezTo>
                    <a:pt x="1561" y="51"/>
                    <a:pt x="1571" y="64"/>
                    <a:pt x="1576" y="75"/>
                  </a:cubicBezTo>
                  <a:cubicBezTo>
                    <a:pt x="1580" y="85"/>
                    <a:pt x="1580" y="93"/>
                    <a:pt x="1574" y="99"/>
                  </a:cubicBezTo>
                  <a:lnTo>
                    <a:pt x="1384" y="289"/>
                  </a:lnTo>
                  <a:lnTo>
                    <a:pt x="1498" y="404"/>
                  </a:lnTo>
                  <a:cubicBezTo>
                    <a:pt x="1507" y="393"/>
                    <a:pt x="1516" y="383"/>
                    <a:pt x="1525" y="373"/>
                  </a:cubicBezTo>
                  <a:cubicBezTo>
                    <a:pt x="1534" y="363"/>
                    <a:pt x="1544" y="353"/>
                    <a:pt x="1555" y="343"/>
                  </a:cubicBezTo>
                  <a:cubicBezTo>
                    <a:pt x="1584" y="314"/>
                    <a:pt x="1613" y="291"/>
                    <a:pt x="1642" y="275"/>
                  </a:cubicBezTo>
                  <a:cubicBezTo>
                    <a:pt x="1672" y="260"/>
                    <a:pt x="1700" y="251"/>
                    <a:pt x="1729" y="249"/>
                  </a:cubicBezTo>
                  <a:cubicBezTo>
                    <a:pt x="1757" y="246"/>
                    <a:pt x="1785" y="251"/>
                    <a:pt x="1813" y="262"/>
                  </a:cubicBezTo>
                  <a:cubicBezTo>
                    <a:pt x="1840" y="274"/>
                    <a:pt x="1867" y="292"/>
                    <a:pt x="1892" y="318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1734" y="3614"/>
              <a:ext cx="221" cy="252"/>
            </a:xfrm>
            <a:custGeom>
              <a:avLst/>
              <a:gdLst>
                <a:gd name="T0" fmla="*/ 763 w 1870"/>
                <a:gd name="T1" fmla="*/ 1814 h 2135"/>
                <a:gd name="T2" fmla="*/ 464 w 1870"/>
                <a:gd name="T3" fmla="*/ 2130 h 2135"/>
                <a:gd name="T4" fmla="*/ 427 w 1870"/>
                <a:gd name="T5" fmla="*/ 2123 h 2135"/>
                <a:gd name="T6" fmla="*/ 378 w 1870"/>
                <a:gd name="T7" fmla="*/ 2068 h 2135"/>
                <a:gd name="T8" fmla="*/ 480 w 1870"/>
                <a:gd name="T9" fmla="*/ 1946 h 2135"/>
                <a:gd name="T10" fmla="*/ 82 w 1870"/>
                <a:gd name="T11" fmla="*/ 1752 h 2135"/>
                <a:gd name="T12" fmla="*/ 28 w 1870"/>
                <a:gd name="T13" fmla="*/ 1729 h 2135"/>
                <a:gd name="T14" fmla="*/ 0 w 1870"/>
                <a:gd name="T15" fmla="*/ 1687 h 2135"/>
                <a:gd name="T16" fmla="*/ 45 w 1870"/>
                <a:gd name="T17" fmla="*/ 1475 h 2135"/>
                <a:gd name="T18" fmla="*/ 84 w 1870"/>
                <a:gd name="T19" fmla="*/ 1431 h 2135"/>
                <a:gd name="T20" fmla="*/ 138 w 1870"/>
                <a:gd name="T21" fmla="*/ 1390 h 2135"/>
                <a:gd name="T22" fmla="*/ 676 w 1870"/>
                <a:gd name="T23" fmla="*/ 1750 h 2135"/>
                <a:gd name="T24" fmla="*/ 714 w 1870"/>
                <a:gd name="T25" fmla="*/ 1757 h 2135"/>
                <a:gd name="T26" fmla="*/ 984 w 1870"/>
                <a:gd name="T27" fmla="*/ 1160 h 2135"/>
                <a:gd name="T28" fmla="*/ 1089 w 1870"/>
                <a:gd name="T29" fmla="*/ 1426 h 2135"/>
                <a:gd name="T30" fmla="*/ 950 w 1870"/>
                <a:gd name="T31" fmla="*/ 1659 h 2135"/>
                <a:gd name="T32" fmla="*/ 856 w 1870"/>
                <a:gd name="T33" fmla="*/ 1708 h 2135"/>
                <a:gd name="T34" fmla="*/ 790 w 1870"/>
                <a:gd name="T35" fmla="*/ 1658 h 2135"/>
                <a:gd name="T36" fmla="*/ 783 w 1870"/>
                <a:gd name="T37" fmla="*/ 1624 h 2135"/>
                <a:gd name="T38" fmla="*/ 865 w 1870"/>
                <a:gd name="T39" fmla="*/ 1574 h 2135"/>
                <a:gd name="T40" fmla="*/ 956 w 1870"/>
                <a:gd name="T41" fmla="*/ 1397 h 2135"/>
                <a:gd name="T42" fmla="*/ 854 w 1870"/>
                <a:gd name="T43" fmla="*/ 1326 h 2135"/>
                <a:gd name="T44" fmla="*/ 637 w 1870"/>
                <a:gd name="T45" fmla="*/ 1475 h 2135"/>
                <a:gd name="T46" fmla="*/ 419 w 1870"/>
                <a:gd name="T47" fmla="*/ 1305 h 2135"/>
                <a:gd name="T48" fmla="*/ 485 w 1870"/>
                <a:gd name="T49" fmla="*/ 1018 h 2135"/>
                <a:gd name="T50" fmla="*/ 705 w 1870"/>
                <a:gd name="T51" fmla="*/ 944 h 2135"/>
                <a:gd name="T52" fmla="*/ 920 w 1870"/>
                <a:gd name="T53" fmla="*/ 1089 h 2135"/>
                <a:gd name="T54" fmla="*/ 655 w 1870"/>
                <a:gd name="T55" fmla="*/ 1081 h 2135"/>
                <a:gd name="T56" fmla="*/ 536 w 1870"/>
                <a:gd name="T57" fmla="*/ 1148 h 2135"/>
                <a:gd name="T58" fmla="*/ 580 w 1870"/>
                <a:gd name="T59" fmla="*/ 1276 h 2135"/>
                <a:gd name="T60" fmla="*/ 702 w 1870"/>
                <a:gd name="T61" fmla="*/ 1320 h 2135"/>
                <a:gd name="T62" fmla="*/ 797 w 1870"/>
                <a:gd name="T63" fmla="*/ 1182 h 2135"/>
                <a:gd name="T64" fmla="*/ 1185 w 1870"/>
                <a:gd name="T65" fmla="*/ 504 h 2135"/>
                <a:gd name="T66" fmla="*/ 1437 w 1870"/>
                <a:gd name="T67" fmla="*/ 1128 h 2135"/>
                <a:gd name="T68" fmla="*/ 1418 w 1870"/>
                <a:gd name="T69" fmla="*/ 1180 h 2135"/>
                <a:gd name="T70" fmla="*/ 1332 w 1870"/>
                <a:gd name="T71" fmla="*/ 1256 h 2135"/>
                <a:gd name="T72" fmla="*/ 1080 w 1870"/>
                <a:gd name="T73" fmla="*/ 631 h 2135"/>
                <a:gd name="T74" fmla="*/ 789 w 1870"/>
                <a:gd name="T75" fmla="*/ 826 h 2135"/>
                <a:gd name="T76" fmla="*/ 755 w 1870"/>
                <a:gd name="T77" fmla="*/ 772 h 2135"/>
                <a:gd name="T78" fmla="*/ 1092 w 1870"/>
                <a:gd name="T79" fmla="*/ 433 h 2135"/>
                <a:gd name="T80" fmla="*/ 1151 w 1870"/>
                <a:gd name="T81" fmla="*/ 463 h 2135"/>
                <a:gd name="T82" fmla="*/ 1615 w 1870"/>
                <a:gd name="T83" fmla="*/ 74 h 2135"/>
                <a:gd name="T84" fmla="*/ 1867 w 1870"/>
                <a:gd name="T85" fmla="*/ 698 h 2135"/>
                <a:gd name="T86" fmla="*/ 1848 w 1870"/>
                <a:gd name="T87" fmla="*/ 750 h 2135"/>
                <a:gd name="T88" fmla="*/ 1762 w 1870"/>
                <a:gd name="T89" fmla="*/ 826 h 2135"/>
                <a:gd name="T90" fmla="*/ 1510 w 1870"/>
                <a:gd name="T91" fmla="*/ 201 h 2135"/>
                <a:gd name="T92" fmla="*/ 1219 w 1870"/>
                <a:gd name="T93" fmla="*/ 396 h 2135"/>
                <a:gd name="T94" fmla="*/ 1185 w 1870"/>
                <a:gd name="T95" fmla="*/ 342 h 2135"/>
                <a:gd name="T96" fmla="*/ 1522 w 1870"/>
                <a:gd name="T97" fmla="*/ 3 h 2135"/>
                <a:gd name="T98" fmla="*/ 1581 w 1870"/>
                <a:gd name="T99" fmla="*/ 33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70" h="2135">
                  <a:moveTo>
                    <a:pt x="735" y="1776"/>
                  </a:moveTo>
                  <a:cubicBezTo>
                    <a:pt x="743" y="1784"/>
                    <a:pt x="749" y="1791"/>
                    <a:pt x="753" y="1797"/>
                  </a:cubicBezTo>
                  <a:cubicBezTo>
                    <a:pt x="758" y="1804"/>
                    <a:pt x="761" y="1809"/>
                    <a:pt x="763" y="1814"/>
                  </a:cubicBezTo>
                  <a:cubicBezTo>
                    <a:pt x="764" y="1818"/>
                    <a:pt x="765" y="1822"/>
                    <a:pt x="764" y="1826"/>
                  </a:cubicBezTo>
                  <a:cubicBezTo>
                    <a:pt x="764" y="1829"/>
                    <a:pt x="762" y="1832"/>
                    <a:pt x="760" y="1834"/>
                  </a:cubicBezTo>
                  <a:lnTo>
                    <a:pt x="464" y="2130"/>
                  </a:lnTo>
                  <a:cubicBezTo>
                    <a:pt x="462" y="2133"/>
                    <a:pt x="459" y="2134"/>
                    <a:pt x="456" y="2134"/>
                  </a:cubicBezTo>
                  <a:cubicBezTo>
                    <a:pt x="452" y="2135"/>
                    <a:pt x="448" y="2134"/>
                    <a:pt x="444" y="2133"/>
                  </a:cubicBezTo>
                  <a:cubicBezTo>
                    <a:pt x="439" y="2131"/>
                    <a:pt x="434" y="2128"/>
                    <a:pt x="427" y="2123"/>
                  </a:cubicBezTo>
                  <a:cubicBezTo>
                    <a:pt x="421" y="2119"/>
                    <a:pt x="414" y="2113"/>
                    <a:pt x="406" y="2105"/>
                  </a:cubicBezTo>
                  <a:cubicBezTo>
                    <a:pt x="398" y="2097"/>
                    <a:pt x="392" y="2090"/>
                    <a:pt x="387" y="2084"/>
                  </a:cubicBezTo>
                  <a:cubicBezTo>
                    <a:pt x="383" y="2078"/>
                    <a:pt x="379" y="2072"/>
                    <a:pt x="378" y="2068"/>
                  </a:cubicBezTo>
                  <a:cubicBezTo>
                    <a:pt x="376" y="2063"/>
                    <a:pt x="375" y="2059"/>
                    <a:pt x="376" y="2055"/>
                  </a:cubicBezTo>
                  <a:cubicBezTo>
                    <a:pt x="376" y="2052"/>
                    <a:pt x="377" y="2049"/>
                    <a:pt x="380" y="2046"/>
                  </a:cubicBezTo>
                  <a:lnTo>
                    <a:pt x="480" y="1946"/>
                  </a:lnTo>
                  <a:lnTo>
                    <a:pt x="131" y="1598"/>
                  </a:lnTo>
                  <a:lnTo>
                    <a:pt x="92" y="1731"/>
                  </a:lnTo>
                  <a:cubicBezTo>
                    <a:pt x="89" y="1741"/>
                    <a:pt x="86" y="1748"/>
                    <a:pt x="82" y="1752"/>
                  </a:cubicBezTo>
                  <a:cubicBezTo>
                    <a:pt x="79" y="1757"/>
                    <a:pt x="75" y="1760"/>
                    <a:pt x="70" y="1760"/>
                  </a:cubicBezTo>
                  <a:cubicBezTo>
                    <a:pt x="66" y="1760"/>
                    <a:pt x="60" y="1757"/>
                    <a:pt x="53" y="1752"/>
                  </a:cubicBezTo>
                  <a:cubicBezTo>
                    <a:pt x="47" y="1747"/>
                    <a:pt x="38" y="1739"/>
                    <a:pt x="28" y="1729"/>
                  </a:cubicBezTo>
                  <a:cubicBezTo>
                    <a:pt x="21" y="1722"/>
                    <a:pt x="16" y="1717"/>
                    <a:pt x="12" y="1712"/>
                  </a:cubicBezTo>
                  <a:cubicBezTo>
                    <a:pt x="8" y="1708"/>
                    <a:pt x="5" y="1703"/>
                    <a:pt x="3" y="1699"/>
                  </a:cubicBezTo>
                  <a:cubicBezTo>
                    <a:pt x="1" y="1695"/>
                    <a:pt x="0" y="1691"/>
                    <a:pt x="0" y="1687"/>
                  </a:cubicBezTo>
                  <a:cubicBezTo>
                    <a:pt x="0" y="1683"/>
                    <a:pt x="1" y="1678"/>
                    <a:pt x="2" y="1673"/>
                  </a:cubicBezTo>
                  <a:lnTo>
                    <a:pt x="42" y="1483"/>
                  </a:lnTo>
                  <a:cubicBezTo>
                    <a:pt x="42" y="1481"/>
                    <a:pt x="43" y="1478"/>
                    <a:pt x="45" y="1475"/>
                  </a:cubicBezTo>
                  <a:cubicBezTo>
                    <a:pt x="46" y="1473"/>
                    <a:pt x="48" y="1469"/>
                    <a:pt x="51" y="1466"/>
                  </a:cubicBezTo>
                  <a:cubicBezTo>
                    <a:pt x="54" y="1462"/>
                    <a:pt x="58" y="1457"/>
                    <a:pt x="63" y="1452"/>
                  </a:cubicBezTo>
                  <a:cubicBezTo>
                    <a:pt x="69" y="1446"/>
                    <a:pt x="75" y="1439"/>
                    <a:pt x="84" y="1431"/>
                  </a:cubicBezTo>
                  <a:cubicBezTo>
                    <a:pt x="95" y="1420"/>
                    <a:pt x="103" y="1412"/>
                    <a:pt x="110" y="1406"/>
                  </a:cubicBezTo>
                  <a:cubicBezTo>
                    <a:pt x="117" y="1400"/>
                    <a:pt x="123" y="1395"/>
                    <a:pt x="127" y="1393"/>
                  </a:cubicBezTo>
                  <a:cubicBezTo>
                    <a:pt x="131" y="1391"/>
                    <a:pt x="135" y="1390"/>
                    <a:pt x="138" y="1390"/>
                  </a:cubicBezTo>
                  <a:cubicBezTo>
                    <a:pt x="140" y="1391"/>
                    <a:pt x="143" y="1392"/>
                    <a:pt x="145" y="1395"/>
                  </a:cubicBezTo>
                  <a:lnTo>
                    <a:pt x="588" y="1838"/>
                  </a:lnTo>
                  <a:lnTo>
                    <a:pt x="676" y="1750"/>
                  </a:lnTo>
                  <a:cubicBezTo>
                    <a:pt x="678" y="1748"/>
                    <a:pt x="681" y="1746"/>
                    <a:pt x="685" y="1746"/>
                  </a:cubicBezTo>
                  <a:cubicBezTo>
                    <a:pt x="688" y="1745"/>
                    <a:pt x="693" y="1746"/>
                    <a:pt x="697" y="1748"/>
                  </a:cubicBezTo>
                  <a:cubicBezTo>
                    <a:pt x="702" y="1749"/>
                    <a:pt x="708" y="1753"/>
                    <a:pt x="714" y="1757"/>
                  </a:cubicBezTo>
                  <a:cubicBezTo>
                    <a:pt x="720" y="1762"/>
                    <a:pt x="727" y="1768"/>
                    <a:pt x="735" y="1776"/>
                  </a:cubicBezTo>
                  <a:close/>
                  <a:moveTo>
                    <a:pt x="920" y="1089"/>
                  </a:moveTo>
                  <a:cubicBezTo>
                    <a:pt x="942" y="1111"/>
                    <a:pt x="963" y="1135"/>
                    <a:pt x="984" y="1160"/>
                  </a:cubicBezTo>
                  <a:cubicBezTo>
                    <a:pt x="1006" y="1186"/>
                    <a:pt x="1024" y="1213"/>
                    <a:pt x="1040" y="1242"/>
                  </a:cubicBezTo>
                  <a:cubicBezTo>
                    <a:pt x="1057" y="1270"/>
                    <a:pt x="1069" y="1300"/>
                    <a:pt x="1078" y="1331"/>
                  </a:cubicBezTo>
                  <a:cubicBezTo>
                    <a:pt x="1088" y="1362"/>
                    <a:pt x="1091" y="1394"/>
                    <a:pt x="1089" y="1426"/>
                  </a:cubicBezTo>
                  <a:cubicBezTo>
                    <a:pt x="1087" y="1458"/>
                    <a:pt x="1078" y="1491"/>
                    <a:pt x="1062" y="1525"/>
                  </a:cubicBezTo>
                  <a:cubicBezTo>
                    <a:pt x="1046" y="1558"/>
                    <a:pt x="1021" y="1592"/>
                    <a:pt x="988" y="1626"/>
                  </a:cubicBezTo>
                  <a:cubicBezTo>
                    <a:pt x="976" y="1638"/>
                    <a:pt x="963" y="1649"/>
                    <a:pt x="950" y="1659"/>
                  </a:cubicBezTo>
                  <a:cubicBezTo>
                    <a:pt x="936" y="1669"/>
                    <a:pt x="923" y="1677"/>
                    <a:pt x="911" y="1685"/>
                  </a:cubicBezTo>
                  <a:cubicBezTo>
                    <a:pt x="899" y="1692"/>
                    <a:pt x="888" y="1697"/>
                    <a:pt x="879" y="1701"/>
                  </a:cubicBezTo>
                  <a:cubicBezTo>
                    <a:pt x="869" y="1705"/>
                    <a:pt x="862" y="1708"/>
                    <a:pt x="856" y="1708"/>
                  </a:cubicBezTo>
                  <a:cubicBezTo>
                    <a:pt x="850" y="1708"/>
                    <a:pt x="843" y="1706"/>
                    <a:pt x="836" y="1702"/>
                  </a:cubicBezTo>
                  <a:cubicBezTo>
                    <a:pt x="829" y="1697"/>
                    <a:pt x="821" y="1690"/>
                    <a:pt x="811" y="1681"/>
                  </a:cubicBezTo>
                  <a:cubicBezTo>
                    <a:pt x="802" y="1671"/>
                    <a:pt x="795" y="1664"/>
                    <a:pt x="790" y="1658"/>
                  </a:cubicBezTo>
                  <a:cubicBezTo>
                    <a:pt x="785" y="1652"/>
                    <a:pt x="781" y="1647"/>
                    <a:pt x="779" y="1643"/>
                  </a:cubicBezTo>
                  <a:cubicBezTo>
                    <a:pt x="778" y="1638"/>
                    <a:pt x="777" y="1635"/>
                    <a:pt x="778" y="1632"/>
                  </a:cubicBezTo>
                  <a:cubicBezTo>
                    <a:pt x="779" y="1629"/>
                    <a:pt x="780" y="1627"/>
                    <a:pt x="783" y="1624"/>
                  </a:cubicBezTo>
                  <a:cubicBezTo>
                    <a:pt x="786" y="1621"/>
                    <a:pt x="792" y="1617"/>
                    <a:pt x="800" y="1613"/>
                  </a:cubicBezTo>
                  <a:cubicBezTo>
                    <a:pt x="808" y="1609"/>
                    <a:pt x="817" y="1604"/>
                    <a:pt x="829" y="1597"/>
                  </a:cubicBezTo>
                  <a:cubicBezTo>
                    <a:pt x="840" y="1591"/>
                    <a:pt x="852" y="1584"/>
                    <a:pt x="865" y="1574"/>
                  </a:cubicBezTo>
                  <a:cubicBezTo>
                    <a:pt x="878" y="1565"/>
                    <a:pt x="891" y="1554"/>
                    <a:pt x="905" y="1540"/>
                  </a:cubicBezTo>
                  <a:cubicBezTo>
                    <a:pt x="928" y="1517"/>
                    <a:pt x="943" y="1494"/>
                    <a:pt x="951" y="1469"/>
                  </a:cubicBezTo>
                  <a:cubicBezTo>
                    <a:pt x="959" y="1445"/>
                    <a:pt x="961" y="1421"/>
                    <a:pt x="956" y="1397"/>
                  </a:cubicBezTo>
                  <a:cubicBezTo>
                    <a:pt x="952" y="1373"/>
                    <a:pt x="943" y="1349"/>
                    <a:pt x="930" y="1326"/>
                  </a:cubicBezTo>
                  <a:cubicBezTo>
                    <a:pt x="916" y="1303"/>
                    <a:pt x="899" y="1281"/>
                    <a:pt x="879" y="1260"/>
                  </a:cubicBezTo>
                  <a:cubicBezTo>
                    <a:pt x="874" y="1280"/>
                    <a:pt x="866" y="1303"/>
                    <a:pt x="854" y="1326"/>
                  </a:cubicBezTo>
                  <a:cubicBezTo>
                    <a:pt x="842" y="1350"/>
                    <a:pt x="824" y="1374"/>
                    <a:pt x="801" y="1397"/>
                  </a:cubicBezTo>
                  <a:cubicBezTo>
                    <a:pt x="773" y="1426"/>
                    <a:pt x="745" y="1446"/>
                    <a:pt x="717" y="1458"/>
                  </a:cubicBezTo>
                  <a:cubicBezTo>
                    <a:pt x="690" y="1471"/>
                    <a:pt x="663" y="1476"/>
                    <a:pt x="637" y="1475"/>
                  </a:cubicBezTo>
                  <a:cubicBezTo>
                    <a:pt x="610" y="1473"/>
                    <a:pt x="584" y="1465"/>
                    <a:pt x="558" y="1450"/>
                  </a:cubicBezTo>
                  <a:cubicBezTo>
                    <a:pt x="532" y="1436"/>
                    <a:pt x="507" y="1416"/>
                    <a:pt x="481" y="1390"/>
                  </a:cubicBezTo>
                  <a:cubicBezTo>
                    <a:pt x="454" y="1364"/>
                    <a:pt x="434" y="1335"/>
                    <a:pt x="419" y="1305"/>
                  </a:cubicBezTo>
                  <a:cubicBezTo>
                    <a:pt x="405" y="1274"/>
                    <a:pt x="397" y="1243"/>
                    <a:pt x="397" y="1210"/>
                  </a:cubicBezTo>
                  <a:cubicBezTo>
                    <a:pt x="396" y="1178"/>
                    <a:pt x="403" y="1146"/>
                    <a:pt x="417" y="1113"/>
                  </a:cubicBezTo>
                  <a:cubicBezTo>
                    <a:pt x="431" y="1081"/>
                    <a:pt x="454" y="1049"/>
                    <a:pt x="485" y="1018"/>
                  </a:cubicBezTo>
                  <a:cubicBezTo>
                    <a:pt x="510" y="993"/>
                    <a:pt x="534" y="974"/>
                    <a:pt x="559" y="961"/>
                  </a:cubicBezTo>
                  <a:cubicBezTo>
                    <a:pt x="583" y="949"/>
                    <a:pt x="608" y="941"/>
                    <a:pt x="632" y="938"/>
                  </a:cubicBezTo>
                  <a:cubicBezTo>
                    <a:pt x="656" y="936"/>
                    <a:pt x="680" y="937"/>
                    <a:pt x="705" y="944"/>
                  </a:cubicBezTo>
                  <a:cubicBezTo>
                    <a:pt x="729" y="950"/>
                    <a:pt x="753" y="960"/>
                    <a:pt x="777" y="974"/>
                  </a:cubicBezTo>
                  <a:cubicBezTo>
                    <a:pt x="801" y="988"/>
                    <a:pt x="825" y="1004"/>
                    <a:pt x="849" y="1024"/>
                  </a:cubicBezTo>
                  <a:cubicBezTo>
                    <a:pt x="872" y="1044"/>
                    <a:pt x="896" y="1066"/>
                    <a:pt x="920" y="1089"/>
                  </a:cubicBezTo>
                  <a:close/>
                  <a:moveTo>
                    <a:pt x="797" y="1182"/>
                  </a:moveTo>
                  <a:cubicBezTo>
                    <a:pt x="767" y="1153"/>
                    <a:pt x="741" y="1130"/>
                    <a:pt x="718" y="1113"/>
                  </a:cubicBezTo>
                  <a:cubicBezTo>
                    <a:pt x="695" y="1097"/>
                    <a:pt x="674" y="1086"/>
                    <a:pt x="655" y="1081"/>
                  </a:cubicBezTo>
                  <a:cubicBezTo>
                    <a:pt x="637" y="1075"/>
                    <a:pt x="620" y="1075"/>
                    <a:pt x="605" y="1080"/>
                  </a:cubicBezTo>
                  <a:cubicBezTo>
                    <a:pt x="590" y="1085"/>
                    <a:pt x="576" y="1094"/>
                    <a:pt x="563" y="1108"/>
                  </a:cubicBezTo>
                  <a:cubicBezTo>
                    <a:pt x="550" y="1120"/>
                    <a:pt x="541" y="1134"/>
                    <a:pt x="536" y="1148"/>
                  </a:cubicBezTo>
                  <a:cubicBezTo>
                    <a:pt x="531" y="1162"/>
                    <a:pt x="530" y="1176"/>
                    <a:pt x="532" y="1191"/>
                  </a:cubicBezTo>
                  <a:cubicBezTo>
                    <a:pt x="534" y="1205"/>
                    <a:pt x="539" y="1220"/>
                    <a:pt x="548" y="1234"/>
                  </a:cubicBezTo>
                  <a:cubicBezTo>
                    <a:pt x="556" y="1248"/>
                    <a:pt x="567" y="1262"/>
                    <a:pt x="580" y="1276"/>
                  </a:cubicBezTo>
                  <a:cubicBezTo>
                    <a:pt x="595" y="1290"/>
                    <a:pt x="609" y="1302"/>
                    <a:pt x="623" y="1311"/>
                  </a:cubicBezTo>
                  <a:cubicBezTo>
                    <a:pt x="637" y="1319"/>
                    <a:pt x="650" y="1324"/>
                    <a:pt x="663" y="1326"/>
                  </a:cubicBezTo>
                  <a:cubicBezTo>
                    <a:pt x="676" y="1328"/>
                    <a:pt x="689" y="1326"/>
                    <a:pt x="702" y="1320"/>
                  </a:cubicBezTo>
                  <a:cubicBezTo>
                    <a:pt x="714" y="1315"/>
                    <a:pt x="727" y="1305"/>
                    <a:pt x="740" y="1292"/>
                  </a:cubicBezTo>
                  <a:cubicBezTo>
                    <a:pt x="756" y="1276"/>
                    <a:pt x="769" y="1259"/>
                    <a:pt x="778" y="1240"/>
                  </a:cubicBezTo>
                  <a:cubicBezTo>
                    <a:pt x="788" y="1221"/>
                    <a:pt x="794" y="1202"/>
                    <a:pt x="797" y="1182"/>
                  </a:cubicBezTo>
                  <a:close/>
                  <a:moveTo>
                    <a:pt x="1151" y="463"/>
                  </a:moveTo>
                  <a:cubicBezTo>
                    <a:pt x="1159" y="471"/>
                    <a:pt x="1165" y="479"/>
                    <a:pt x="1171" y="485"/>
                  </a:cubicBezTo>
                  <a:cubicBezTo>
                    <a:pt x="1176" y="492"/>
                    <a:pt x="1181" y="498"/>
                    <a:pt x="1185" y="504"/>
                  </a:cubicBezTo>
                  <a:cubicBezTo>
                    <a:pt x="1189" y="510"/>
                    <a:pt x="1193" y="516"/>
                    <a:pt x="1196" y="522"/>
                  </a:cubicBezTo>
                  <a:cubicBezTo>
                    <a:pt x="1198" y="529"/>
                    <a:pt x="1201" y="535"/>
                    <a:pt x="1205" y="543"/>
                  </a:cubicBezTo>
                  <a:lnTo>
                    <a:pt x="1437" y="1128"/>
                  </a:lnTo>
                  <a:cubicBezTo>
                    <a:pt x="1439" y="1134"/>
                    <a:pt x="1440" y="1139"/>
                    <a:pt x="1439" y="1143"/>
                  </a:cubicBezTo>
                  <a:cubicBezTo>
                    <a:pt x="1439" y="1148"/>
                    <a:pt x="1437" y="1154"/>
                    <a:pt x="1433" y="1160"/>
                  </a:cubicBezTo>
                  <a:cubicBezTo>
                    <a:pt x="1430" y="1166"/>
                    <a:pt x="1425" y="1172"/>
                    <a:pt x="1418" y="1180"/>
                  </a:cubicBezTo>
                  <a:cubicBezTo>
                    <a:pt x="1411" y="1188"/>
                    <a:pt x="1402" y="1197"/>
                    <a:pt x="1391" y="1208"/>
                  </a:cubicBezTo>
                  <a:cubicBezTo>
                    <a:pt x="1377" y="1223"/>
                    <a:pt x="1365" y="1234"/>
                    <a:pt x="1355" y="1241"/>
                  </a:cubicBezTo>
                  <a:cubicBezTo>
                    <a:pt x="1346" y="1249"/>
                    <a:pt x="1338" y="1254"/>
                    <a:pt x="1332" y="1256"/>
                  </a:cubicBezTo>
                  <a:cubicBezTo>
                    <a:pt x="1326" y="1257"/>
                    <a:pt x="1321" y="1257"/>
                    <a:pt x="1317" y="1254"/>
                  </a:cubicBezTo>
                  <a:cubicBezTo>
                    <a:pt x="1314" y="1251"/>
                    <a:pt x="1311" y="1246"/>
                    <a:pt x="1308" y="1239"/>
                  </a:cubicBezTo>
                  <a:lnTo>
                    <a:pt x="1080" y="631"/>
                  </a:lnTo>
                  <a:lnTo>
                    <a:pt x="854" y="857"/>
                  </a:lnTo>
                  <a:cubicBezTo>
                    <a:pt x="849" y="862"/>
                    <a:pt x="840" y="863"/>
                    <a:pt x="830" y="858"/>
                  </a:cubicBezTo>
                  <a:cubicBezTo>
                    <a:pt x="819" y="854"/>
                    <a:pt x="806" y="843"/>
                    <a:pt x="789" y="826"/>
                  </a:cubicBezTo>
                  <a:cubicBezTo>
                    <a:pt x="781" y="818"/>
                    <a:pt x="774" y="811"/>
                    <a:pt x="769" y="804"/>
                  </a:cubicBezTo>
                  <a:cubicBezTo>
                    <a:pt x="764" y="797"/>
                    <a:pt x="760" y="791"/>
                    <a:pt x="758" y="786"/>
                  </a:cubicBezTo>
                  <a:cubicBezTo>
                    <a:pt x="756" y="780"/>
                    <a:pt x="755" y="776"/>
                    <a:pt x="755" y="772"/>
                  </a:cubicBezTo>
                  <a:cubicBezTo>
                    <a:pt x="756" y="768"/>
                    <a:pt x="757" y="765"/>
                    <a:pt x="760" y="762"/>
                  </a:cubicBezTo>
                  <a:lnTo>
                    <a:pt x="1079" y="443"/>
                  </a:lnTo>
                  <a:cubicBezTo>
                    <a:pt x="1084" y="439"/>
                    <a:pt x="1088" y="435"/>
                    <a:pt x="1092" y="433"/>
                  </a:cubicBezTo>
                  <a:cubicBezTo>
                    <a:pt x="1097" y="430"/>
                    <a:pt x="1101" y="430"/>
                    <a:pt x="1107" y="431"/>
                  </a:cubicBezTo>
                  <a:cubicBezTo>
                    <a:pt x="1112" y="432"/>
                    <a:pt x="1118" y="436"/>
                    <a:pt x="1125" y="441"/>
                  </a:cubicBezTo>
                  <a:cubicBezTo>
                    <a:pt x="1132" y="446"/>
                    <a:pt x="1141" y="453"/>
                    <a:pt x="1151" y="463"/>
                  </a:cubicBezTo>
                  <a:close/>
                  <a:moveTo>
                    <a:pt x="1581" y="33"/>
                  </a:moveTo>
                  <a:cubicBezTo>
                    <a:pt x="1589" y="41"/>
                    <a:pt x="1595" y="49"/>
                    <a:pt x="1601" y="55"/>
                  </a:cubicBezTo>
                  <a:cubicBezTo>
                    <a:pt x="1606" y="62"/>
                    <a:pt x="1611" y="68"/>
                    <a:pt x="1615" y="74"/>
                  </a:cubicBezTo>
                  <a:cubicBezTo>
                    <a:pt x="1619" y="80"/>
                    <a:pt x="1623" y="86"/>
                    <a:pt x="1626" y="93"/>
                  </a:cubicBezTo>
                  <a:cubicBezTo>
                    <a:pt x="1628" y="99"/>
                    <a:pt x="1631" y="106"/>
                    <a:pt x="1634" y="113"/>
                  </a:cubicBezTo>
                  <a:lnTo>
                    <a:pt x="1867" y="698"/>
                  </a:lnTo>
                  <a:cubicBezTo>
                    <a:pt x="1869" y="704"/>
                    <a:pt x="1870" y="709"/>
                    <a:pt x="1869" y="714"/>
                  </a:cubicBezTo>
                  <a:cubicBezTo>
                    <a:pt x="1869" y="718"/>
                    <a:pt x="1867" y="724"/>
                    <a:pt x="1863" y="730"/>
                  </a:cubicBezTo>
                  <a:cubicBezTo>
                    <a:pt x="1860" y="736"/>
                    <a:pt x="1855" y="743"/>
                    <a:pt x="1848" y="750"/>
                  </a:cubicBezTo>
                  <a:cubicBezTo>
                    <a:pt x="1841" y="758"/>
                    <a:pt x="1832" y="767"/>
                    <a:pt x="1821" y="778"/>
                  </a:cubicBezTo>
                  <a:cubicBezTo>
                    <a:pt x="1807" y="793"/>
                    <a:pt x="1795" y="804"/>
                    <a:pt x="1785" y="811"/>
                  </a:cubicBezTo>
                  <a:cubicBezTo>
                    <a:pt x="1776" y="819"/>
                    <a:pt x="1768" y="824"/>
                    <a:pt x="1762" y="826"/>
                  </a:cubicBezTo>
                  <a:cubicBezTo>
                    <a:pt x="1756" y="828"/>
                    <a:pt x="1751" y="827"/>
                    <a:pt x="1747" y="824"/>
                  </a:cubicBezTo>
                  <a:cubicBezTo>
                    <a:pt x="1744" y="821"/>
                    <a:pt x="1741" y="816"/>
                    <a:pt x="1738" y="809"/>
                  </a:cubicBezTo>
                  <a:lnTo>
                    <a:pt x="1510" y="201"/>
                  </a:lnTo>
                  <a:lnTo>
                    <a:pt x="1284" y="427"/>
                  </a:lnTo>
                  <a:cubicBezTo>
                    <a:pt x="1279" y="432"/>
                    <a:pt x="1270" y="433"/>
                    <a:pt x="1260" y="428"/>
                  </a:cubicBezTo>
                  <a:cubicBezTo>
                    <a:pt x="1249" y="424"/>
                    <a:pt x="1236" y="413"/>
                    <a:pt x="1219" y="396"/>
                  </a:cubicBezTo>
                  <a:cubicBezTo>
                    <a:pt x="1211" y="388"/>
                    <a:pt x="1204" y="381"/>
                    <a:pt x="1199" y="374"/>
                  </a:cubicBezTo>
                  <a:cubicBezTo>
                    <a:pt x="1194" y="367"/>
                    <a:pt x="1190" y="361"/>
                    <a:pt x="1188" y="356"/>
                  </a:cubicBezTo>
                  <a:cubicBezTo>
                    <a:pt x="1186" y="350"/>
                    <a:pt x="1185" y="346"/>
                    <a:pt x="1185" y="342"/>
                  </a:cubicBezTo>
                  <a:cubicBezTo>
                    <a:pt x="1186" y="338"/>
                    <a:pt x="1187" y="335"/>
                    <a:pt x="1190" y="332"/>
                  </a:cubicBezTo>
                  <a:lnTo>
                    <a:pt x="1508" y="14"/>
                  </a:lnTo>
                  <a:cubicBezTo>
                    <a:pt x="1513" y="9"/>
                    <a:pt x="1518" y="5"/>
                    <a:pt x="1522" y="3"/>
                  </a:cubicBezTo>
                  <a:cubicBezTo>
                    <a:pt x="1527" y="0"/>
                    <a:pt x="1531" y="0"/>
                    <a:pt x="1537" y="1"/>
                  </a:cubicBezTo>
                  <a:cubicBezTo>
                    <a:pt x="1542" y="3"/>
                    <a:pt x="1548" y="6"/>
                    <a:pt x="1555" y="11"/>
                  </a:cubicBezTo>
                  <a:cubicBezTo>
                    <a:pt x="1562" y="16"/>
                    <a:pt x="1571" y="24"/>
                    <a:pt x="1581" y="33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1986" y="3623"/>
              <a:ext cx="231" cy="243"/>
            </a:xfrm>
            <a:custGeom>
              <a:avLst/>
              <a:gdLst>
                <a:gd name="T0" fmla="*/ 762 w 1951"/>
                <a:gd name="T1" fmla="*/ 1738 h 2059"/>
                <a:gd name="T2" fmla="*/ 464 w 1951"/>
                <a:gd name="T3" fmla="*/ 2054 h 2059"/>
                <a:gd name="T4" fmla="*/ 427 w 1951"/>
                <a:gd name="T5" fmla="*/ 2047 h 2059"/>
                <a:gd name="T6" fmla="*/ 377 w 1951"/>
                <a:gd name="T7" fmla="*/ 1992 h 2059"/>
                <a:gd name="T8" fmla="*/ 479 w 1951"/>
                <a:gd name="T9" fmla="*/ 1870 h 2059"/>
                <a:gd name="T10" fmla="*/ 82 w 1951"/>
                <a:gd name="T11" fmla="*/ 1676 h 2059"/>
                <a:gd name="T12" fmla="*/ 27 w 1951"/>
                <a:gd name="T13" fmla="*/ 1653 h 2059"/>
                <a:gd name="T14" fmla="*/ 0 w 1951"/>
                <a:gd name="T15" fmla="*/ 1611 h 2059"/>
                <a:gd name="T16" fmla="*/ 44 w 1951"/>
                <a:gd name="T17" fmla="*/ 1399 h 2059"/>
                <a:gd name="T18" fmla="*/ 84 w 1951"/>
                <a:gd name="T19" fmla="*/ 1355 h 2059"/>
                <a:gd name="T20" fmla="*/ 137 w 1951"/>
                <a:gd name="T21" fmla="*/ 1314 h 2059"/>
                <a:gd name="T22" fmla="*/ 675 w 1951"/>
                <a:gd name="T23" fmla="*/ 1674 h 2059"/>
                <a:gd name="T24" fmla="*/ 713 w 1951"/>
                <a:gd name="T25" fmla="*/ 1681 h 2059"/>
                <a:gd name="T26" fmla="*/ 984 w 1951"/>
                <a:gd name="T27" fmla="*/ 1084 h 2059"/>
                <a:gd name="T28" fmla="*/ 1089 w 1951"/>
                <a:gd name="T29" fmla="*/ 1350 h 2059"/>
                <a:gd name="T30" fmla="*/ 949 w 1951"/>
                <a:gd name="T31" fmla="*/ 1583 h 2059"/>
                <a:gd name="T32" fmla="*/ 855 w 1951"/>
                <a:gd name="T33" fmla="*/ 1632 h 2059"/>
                <a:gd name="T34" fmla="*/ 789 w 1951"/>
                <a:gd name="T35" fmla="*/ 1582 h 2059"/>
                <a:gd name="T36" fmla="*/ 783 w 1951"/>
                <a:gd name="T37" fmla="*/ 1548 h 2059"/>
                <a:gd name="T38" fmla="*/ 865 w 1951"/>
                <a:gd name="T39" fmla="*/ 1498 h 2059"/>
                <a:gd name="T40" fmla="*/ 956 w 1951"/>
                <a:gd name="T41" fmla="*/ 1321 h 2059"/>
                <a:gd name="T42" fmla="*/ 854 w 1951"/>
                <a:gd name="T43" fmla="*/ 1250 h 2059"/>
                <a:gd name="T44" fmla="*/ 636 w 1951"/>
                <a:gd name="T45" fmla="*/ 1399 h 2059"/>
                <a:gd name="T46" fmla="*/ 419 w 1951"/>
                <a:gd name="T47" fmla="*/ 1229 h 2059"/>
                <a:gd name="T48" fmla="*/ 485 w 1951"/>
                <a:gd name="T49" fmla="*/ 942 h 2059"/>
                <a:gd name="T50" fmla="*/ 704 w 1951"/>
                <a:gd name="T51" fmla="*/ 868 h 2059"/>
                <a:gd name="T52" fmla="*/ 920 w 1951"/>
                <a:gd name="T53" fmla="*/ 1013 h 2059"/>
                <a:gd name="T54" fmla="*/ 655 w 1951"/>
                <a:gd name="T55" fmla="*/ 1005 h 2059"/>
                <a:gd name="T56" fmla="*/ 536 w 1951"/>
                <a:gd name="T57" fmla="*/ 1072 h 2059"/>
                <a:gd name="T58" fmla="*/ 580 w 1951"/>
                <a:gd name="T59" fmla="*/ 1200 h 2059"/>
                <a:gd name="T60" fmla="*/ 701 w 1951"/>
                <a:gd name="T61" fmla="*/ 1244 h 2059"/>
                <a:gd name="T62" fmla="*/ 797 w 1951"/>
                <a:gd name="T63" fmla="*/ 1106 h 2059"/>
                <a:gd name="T64" fmla="*/ 1185 w 1951"/>
                <a:gd name="T65" fmla="*/ 428 h 2059"/>
                <a:gd name="T66" fmla="*/ 1437 w 1951"/>
                <a:gd name="T67" fmla="*/ 1052 h 2059"/>
                <a:gd name="T68" fmla="*/ 1418 w 1951"/>
                <a:gd name="T69" fmla="*/ 1104 h 2059"/>
                <a:gd name="T70" fmla="*/ 1331 w 1951"/>
                <a:gd name="T71" fmla="*/ 1180 h 2059"/>
                <a:gd name="T72" fmla="*/ 1079 w 1951"/>
                <a:gd name="T73" fmla="*/ 555 h 2059"/>
                <a:gd name="T74" fmla="*/ 789 w 1951"/>
                <a:gd name="T75" fmla="*/ 750 h 2059"/>
                <a:gd name="T76" fmla="*/ 755 w 1951"/>
                <a:gd name="T77" fmla="*/ 696 h 2059"/>
                <a:gd name="T78" fmla="*/ 1092 w 1951"/>
                <a:gd name="T79" fmla="*/ 357 h 2059"/>
                <a:gd name="T80" fmla="*/ 1150 w 1951"/>
                <a:gd name="T81" fmla="*/ 387 h 2059"/>
                <a:gd name="T82" fmla="*/ 1900 w 1951"/>
                <a:gd name="T83" fmla="*/ 306 h 2059"/>
                <a:gd name="T84" fmla="*/ 1921 w 1951"/>
                <a:gd name="T85" fmla="*/ 589 h 2059"/>
                <a:gd name="T86" fmla="*/ 1771 w 1951"/>
                <a:gd name="T87" fmla="*/ 749 h 2059"/>
                <a:gd name="T88" fmla="*/ 1696 w 1951"/>
                <a:gd name="T89" fmla="*/ 766 h 2059"/>
                <a:gd name="T90" fmla="*/ 1639 w 1951"/>
                <a:gd name="T91" fmla="*/ 707 h 2059"/>
                <a:gd name="T92" fmla="*/ 1659 w 1951"/>
                <a:gd name="T93" fmla="*/ 677 h 2059"/>
                <a:gd name="T94" fmla="*/ 1764 w 1951"/>
                <a:gd name="T95" fmla="*/ 605 h 2059"/>
                <a:gd name="T96" fmla="*/ 1789 w 1951"/>
                <a:gd name="T97" fmla="*/ 390 h 2059"/>
                <a:gd name="T98" fmla="*/ 1661 w 1951"/>
                <a:gd name="T99" fmla="*/ 461 h 2059"/>
                <a:gd name="T100" fmla="*/ 1418 w 1951"/>
                <a:gd name="T101" fmla="*/ 515 h 2059"/>
                <a:gd name="T102" fmla="*/ 1256 w 1951"/>
                <a:gd name="T103" fmla="*/ 275 h 2059"/>
                <a:gd name="T104" fmla="*/ 1418 w 1951"/>
                <a:gd name="T105" fmla="*/ 26 h 2059"/>
                <a:gd name="T106" fmla="*/ 1636 w 1951"/>
                <a:gd name="T107" fmla="*/ 38 h 2059"/>
                <a:gd name="T108" fmla="*/ 1656 w 1951"/>
                <a:gd name="T109" fmla="*/ 247 h 2059"/>
                <a:gd name="T110" fmla="*/ 1465 w 1951"/>
                <a:gd name="T111" fmla="*/ 144 h 2059"/>
                <a:gd name="T112" fmla="*/ 1391 w 1951"/>
                <a:gd name="T113" fmla="*/ 255 h 2059"/>
                <a:gd name="T114" fmla="*/ 1482 w 1951"/>
                <a:gd name="T115" fmla="*/ 375 h 2059"/>
                <a:gd name="T116" fmla="*/ 1600 w 1951"/>
                <a:gd name="T117" fmla="*/ 356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1" h="2059">
                  <a:moveTo>
                    <a:pt x="735" y="1700"/>
                  </a:moveTo>
                  <a:cubicBezTo>
                    <a:pt x="742" y="1708"/>
                    <a:pt x="748" y="1715"/>
                    <a:pt x="753" y="1721"/>
                  </a:cubicBezTo>
                  <a:cubicBezTo>
                    <a:pt x="758" y="1728"/>
                    <a:pt x="761" y="1733"/>
                    <a:pt x="762" y="1738"/>
                  </a:cubicBezTo>
                  <a:cubicBezTo>
                    <a:pt x="764" y="1742"/>
                    <a:pt x="765" y="1746"/>
                    <a:pt x="764" y="1750"/>
                  </a:cubicBezTo>
                  <a:cubicBezTo>
                    <a:pt x="763" y="1753"/>
                    <a:pt x="762" y="1756"/>
                    <a:pt x="759" y="1758"/>
                  </a:cubicBezTo>
                  <a:lnTo>
                    <a:pt x="464" y="2054"/>
                  </a:lnTo>
                  <a:cubicBezTo>
                    <a:pt x="461" y="2057"/>
                    <a:pt x="459" y="2058"/>
                    <a:pt x="455" y="2058"/>
                  </a:cubicBezTo>
                  <a:cubicBezTo>
                    <a:pt x="452" y="2059"/>
                    <a:pt x="448" y="2058"/>
                    <a:pt x="443" y="2057"/>
                  </a:cubicBezTo>
                  <a:cubicBezTo>
                    <a:pt x="439" y="2055"/>
                    <a:pt x="433" y="2052"/>
                    <a:pt x="427" y="2047"/>
                  </a:cubicBezTo>
                  <a:cubicBezTo>
                    <a:pt x="421" y="2043"/>
                    <a:pt x="414" y="2037"/>
                    <a:pt x="406" y="2029"/>
                  </a:cubicBezTo>
                  <a:cubicBezTo>
                    <a:pt x="398" y="2021"/>
                    <a:pt x="392" y="2014"/>
                    <a:pt x="387" y="2008"/>
                  </a:cubicBezTo>
                  <a:cubicBezTo>
                    <a:pt x="382" y="2002"/>
                    <a:pt x="379" y="1996"/>
                    <a:pt x="377" y="1992"/>
                  </a:cubicBezTo>
                  <a:cubicBezTo>
                    <a:pt x="375" y="1987"/>
                    <a:pt x="375" y="1983"/>
                    <a:pt x="375" y="1979"/>
                  </a:cubicBezTo>
                  <a:cubicBezTo>
                    <a:pt x="376" y="1976"/>
                    <a:pt x="377" y="1973"/>
                    <a:pt x="380" y="1970"/>
                  </a:cubicBezTo>
                  <a:lnTo>
                    <a:pt x="479" y="1870"/>
                  </a:lnTo>
                  <a:lnTo>
                    <a:pt x="131" y="1522"/>
                  </a:lnTo>
                  <a:lnTo>
                    <a:pt x="92" y="1655"/>
                  </a:lnTo>
                  <a:cubicBezTo>
                    <a:pt x="89" y="1665"/>
                    <a:pt x="85" y="1672"/>
                    <a:pt x="82" y="1676"/>
                  </a:cubicBezTo>
                  <a:cubicBezTo>
                    <a:pt x="79" y="1681"/>
                    <a:pt x="75" y="1684"/>
                    <a:pt x="70" y="1684"/>
                  </a:cubicBezTo>
                  <a:cubicBezTo>
                    <a:pt x="65" y="1684"/>
                    <a:pt x="60" y="1681"/>
                    <a:pt x="53" y="1676"/>
                  </a:cubicBezTo>
                  <a:cubicBezTo>
                    <a:pt x="46" y="1671"/>
                    <a:pt x="38" y="1663"/>
                    <a:pt x="27" y="1653"/>
                  </a:cubicBezTo>
                  <a:cubicBezTo>
                    <a:pt x="21" y="1646"/>
                    <a:pt x="15" y="1641"/>
                    <a:pt x="11" y="1636"/>
                  </a:cubicBezTo>
                  <a:cubicBezTo>
                    <a:pt x="7" y="1632"/>
                    <a:pt x="4" y="1627"/>
                    <a:pt x="2" y="1623"/>
                  </a:cubicBezTo>
                  <a:cubicBezTo>
                    <a:pt x="1" y="1619"/>
                    <a:pt x="0" y="1615"/>
                    <a:pt x="0" y="1611"/>
                  </a:cubicBezTo>
                  <a:cubicBezTo>
                    <a:pt x="0" y="1607"/>
                    <a:pt x="0" y="1602"/>
                    <a:pt x="1" y="1597"/>
                  </a:cubicBezTo>
                  <a:lnTo>
                    <a:pt x="42" y="1407"/>
                  </a:lnTo>
                  <a:cubicBezTo>
                    <a:pt x="42" y="1405"/>
                    <a:pt x="43" y="1402"/>
                    <a:pt x="44" y="1399"/>
                  </a:cubicBezTo>
                  <a:cubicBezTo>
                    <a:pt x="46" y="1397"/>
                    <a:pt x="48" y="1393"/>
                    <a:pt x="51" y="1390"/>
                  </a:cubicBezTo>
                  <a:cubicBezTo>
                    <a:pt x="54" y="1386"/>
                    <a:pt x="58" y="1381"/>
                    <a:pt x="63" y="1376"/>
                  </a:cubicBezTo>
                  <a:cubicBezTo>
                    <a:pt x="68" y="1370"/>
                    <a:pt x="75" y="1363"/>
                    <a:pt x="84" y="1355"/>
                  </a:cubicBezTo>
                  <a:cubicBezTo>
                    <a:pt x="94" y="1344"/>
                    <a:pt x="103" y="1336"/>
                    <a:pt x="110" y="1330"/>
                  </a:cubicBezTo>
                  <a:cubicBezTo>
                    <a:pt x="117" y="1324"/>
                    <a:pt x="122" y="1319"/>
                    <a:pt x="127" y="1317"/>
                  </a:cubicBezTo>
                  <a:cubicBezTo>
                    <a:pt x="131" y="1315"/>
                    <a:pt x="134" y="1314"/>
                    <a:pt x="137" y="1314"/>
                  </a:cubicBezTo>
                  <a:cubicBezTo>
                    <a:pt x="140" y="1315"/>
                    <a:pt x="143" y="1316"/>
                    <a:pt x="145" y="1319"/>
                  </a:cubicBezTo>
                  <a:lnTo>
                    <a:pt x="588" y="1762"/>
                  </a:lnTo>
                  <a:lnTo>
                    <a:pt x="675" y="1674"/>
                  </a:lnTo>
                  <a:cubicBezTo>
                    <a:pt x="678" y="1672"/>
                    <a:pt x="681" y="1670"/>
                    <a:pt x="684" y="1670"/>
                  </a:cubicBezTo>
                  <a:cubicBezTo>
                    <a:pt x="688" y="1669"/>
                    <a:pt x="692" y="1670"/>
                    <a:pt x="697" y="1672"/>
                  </a:cubicBezTo>
                  <a:cubicBezTo>
                    <a:pt x="702" y="1673"/>
                    <a:pt x="707" y="1677"/>
                    <a:pt x="713" y="1681"/>
                  </a:cubicBezTo>
                  <a:cubicBezTo>
                    <a:pt x="720" y="1686"/>
                    <a:pt x="727" y="1692"/>
                    <a:pt x="735" y="1700"/>
                  </a:cubicBezTo>
                  <a:close/>
                  <a:moveTo>
                    <a:pt x="920" y="1013"/>
                  </a:moveTo>
                  <a:cubicBezTo>
                    <a:pt x="941" y="1035"/>
                    <a:pt x="963" y="1059"/>
                    <a:pt x="984" y="1084"/>
                  </a:cubicBezTo>
                  <a:cubicBezTo>
                    <a:pt x="1005" y="1110"/>
                    <a:pt x="1024" y="1137"/>
                    <a:pt x="1040" y="1166"/>
                  </a:cubicBezTo>
                  <a:cubicBezTo>
                    <a:pt x="1056" y="1194"/>
                    <a:pt x="1069" y="1224"/>
                    <a:pt x="1078" y="1255"/>
                  </a:cubicBezTo>
                  <a:cubicBezTo>
                    <a:pt x="1087" y="1286"/>
                    <a:pt x="1091" y="1318"/>
                    <a:pt x="1089" y="1350"/>
                  </a:cubicBezTo>
                  <a:cubicBezTo>
                    <a:pt x="1086" y="1382"/>
                    <a:pt x="1077" y="1415"/>
                    <a:pt x="1062" y="1449"/>
                  </a:cubicBezTo>
                  <a:cubicBezTo>
                    <a:pt x="1046" y="1482"/>
                    <a:pt x="1021" y="1516"/>
                    <a:pt x="987" y="1550"/>
                  </a:cubicBezTo>
                  <a:cubicBezTo>
                    <a:pt x="975" y="1562"/>
                    <a:pt x="963" y="1573"/>
                    <a:pt x="949" y="1583"/>
                  </a:cubicBezTo>
                  <a:cubicBezTo>
                    <a:pt x="936" y="1593"/>
                    <a:pt x="923" y="1601"/>
                    <a:pt x="911" y="1609"/>
                  </a:cubicBezTo>
                  <a:cubicBezTo>
                    <a:pt x="899" y="1616"/>
                    <a:pt x="888" y="1621"/>
                    <a:pt x="878" y="1625"/>
                  </a:cubicBezTo>
                  <a:cubicBezTo>
                    <a:pt x="869" y="1629"/>
                    <a:pt x="861" y="1632"/>
                    <a:pt x="855" y="1632"/>
                  </a:cubicBezTo>
                  <a:cubicBezTo>
                    <a:pt x="849" y="1632"/>
                    <a:pt x="843" y="1630"/>
                    <a:pt x="836" y="1626"/>
                  </a:cubicBezTo>
                  <a:cubicBezTo>
                    <a:pt x="829" y="1621"/>
                    <a:pt x="821" y="1614"/>
                    <a:pt x="811" y="1605"/>
                  </a:cubicBezTo>
                  <a:cubicBezTo>
                    <a:pt x="802" y="1595"/>
                    <a:pt x="794" y="1588"/>
                    <a:pt x="789" y="1582"/>
                  </a:cubicBezTo>
                  <a:cubicBezTo>
                    <a:pt x="784" y="1576"/>
                    <a:pt x="781" y="1571"/>
                    <a:pt x="779" y="1567"/>
                  </a:cubicBezTo>
                  <a:cubicBezTo>
                    <a:pt x="777" y="1562"/>
                    <a:pt x="777" y="1559"/>
                    <a:pt x="778" y="1556"/>
                  </a:cubicBezTo>
                  <a:cubicBezTo>
                    <a:pt x="778" y="1553"/>
                    <a:pt x="780" y="1551"/>
                    <a:pt x="783" y="1548"/>
                  </a:cubicBezTo>
                  <a:cubicBezTo>
                    <a:pt x="786" y="1545"/>
                    <a:pt x="791" y="1541"/>
                    <a:pt x="800" y="1537"/>
                  </a:cubicBezTo>
                  <a:cubicBezTo>
                    <a:pt x="808" y="1533"/>
                    <a:pt x="817" y="1528"/>
                    <a:pt x="828" y="1521"/>
                  </a:cubicBezTo>
                  <a:cubicBezTo>
                    <a:pt x="839" y="1515"/>
                    <a:pt x="852" y="1508"/>
                    <a:pt x="865" y="1498"/>
                  </a:cubicBezTo>
                  <a:cubicBezTo>
                    <a:pt x="878" y="1489"/>
                    <a:pt x="891" y="1478"/>
                    <a:pt x="904" y="1464"/>
                  </a:cubicBezTo>
                  <a:cubicBezTo>
                    <a:pt x="928" y="1441"/>
                    <a:pt x="943" y="1418"/>
                    <a:pt x="951" y="1393"/>
                  </a:cubicBezTo>
                  <a:cubicBezTo>
                    <a:pt x="958" y="1369"/>
                    <a:pt x="960" y="1345"/>
                    <a:pt x="956" y="1321"/>
                  </a:cubicBezTo>
                  <a:cubicBezTo>
                    <a:pt x="952" y="1297"/>
                    <a:pt x="943" y="1273"/>
                    <a:pt x="929" y="1250"/>
                  </a:cubicBezTo>
                  <a:cubicBezTo>
                    <a:pt x="915" y="1227"/>
                    <a:pt x="899" y="1205"/>
                    <a:pt x="879" y="1184"/>
                  </a:cubicBezTo>
                  <a:cubicBezTo>
                    <a:pt x="874" y="1204"/>
                    <a:pt x="866" y="1227"/>
                    <a:pt x="854" y="1250"/>
                  </a:cubicBezTo>
                  <a:cubicBezTo>
                    <a:pt x="842" y="1274"/>
                    <a:pt x="824" y="1298"/>
                    <a:pt x="801" y="1321"/>
                  </a:cubicBezTo>
                  <a:cubicBezTo>
                    <a:pt x="772" y="1350"/>
                    <a:pt x="744" y="1370"/>
                    <a:pt x="717" y="1382"/>
                  </a:cubicBezTo>
                  <a:cubicBezTo>
                    <a:pt x="690" y="1395"/>
                    <a:pt x="663" y="1400"/>
                    <a:pt x="636" y="1399"/>
                  </a:cubicBezTo>
                  <a:cubicBezTo>
                    <a:pt x="610" y="1397"/>
                    <a:pt x="584" y="1389"/>
                    <a:pt x="558" y="1374"/>
                  </a:cubicBezTo>
                  <a:cubicBezTo>
                    <a:pt x="532" y="1360"/>
                    <a:pt x="506" y="1340"/>
                    <a:pt x="481" y="1314"/>
                  </a:cubicBezTo>
                  <a:cubicBezTo>
                    <a:pt x="454" y="1288"/>
                    <a:pt x="433" y="1259"/>
                    <a:pt x="419" y="1229"/>
                  </a:cubicBezTo>
                  <a:cubicBezTo>
                    <a:pt x="404" y="1198"/>
                    <a:pt x="397" y="1167"/>
                    <a:pt x="396" y="1134"/>
                  </a:cubicBezTo>
                  <a:cubicBezTo>
                    <a:pt x="395" y="1102"/>
                    <a:pt x="402" y="1070"/>
                    <a:pt x="417" y="1037"/>
                  </a:cubicBezTo>
                  <a:cubicBezTo>
                    <a:pt x="431" y="1005"/>
                    <a:pt x="454" y="973"/>
                    <a:pt x="485" y="942"/>
                  </a:cubicBezTo>
                  <a:cubicBezTo>
                    <a:pt x="509" y="917"/>
                    <a:pt x="534" y="898"/>
                    <a:pt x="559" y="885"/>
                  </a:cubicBezTo>
                  <a:cubicBezTo>
                    <a:pt x="583" y="873"/>
                    <a:pt x="607" y="865"/>
                    <a:pt x="631" y="862"/>
                  </a:cubicBezTo>
                  <a:cubicBezTo>
                    <a:pt x="656" y="860"/>
                    <a:pt x="680" y="861"/>
                    <a:pt x="704" y="868"/>
                  </a:cubicBezTo>
                  <a:cubicBezTo>
                    <a:pt x="729" y="874"/>
                    <a:pt x="753" y="884"/>
                    <a:pt x="777" y="898"/>
                  </a:cubicBezTo>
                  <a:cubicBezTo>
                    <a:pt x="800" y="912"/>
                    <a:pt x="824" y="928"/>
                    <a:pt x="848" y="948"/>
                  </a:cubicBezTo>
                  <a:cubicBezTo>
                    <a:pt x="872" y="968"/>
                    <a:pt x="896" y="990"/>
                    <a:pt x="920" y="1013"/>
                  </a:cubicBezTo>
                  <a:close/>
                  <a:moveTo>
                    <a:pt x="797" y="1106"/>
                  </a:moveTo>
                  <a:cubicBezTo>
                    <a:pt x="767" y="1077"/>
                    <a:pt x="741" y="1054"/>
                    <a:pt x="717" y="1037"/>
                  </a:cubicBezTo>
                  <a:cubicBezTo>
                    <a:pt x="694" y="1021"/>
                    <a:pt x="673" y="1010"/>
                    <a:pt x="655" y="1005"/>
                  </a:cubicBezTo>
                  <a:cubicBezTo>
                    <a:pt x="636" y="999"/>
                    <a:pt x="620" y="999"/>
                    <a:pt x="605" y="1004"/>
                  </a:cubicBezTo>
                  <a:cubicBezTo>
                    <a:pt x="590" y="1009"/>
                    <a:pt x="576" y="1018"/>
                    <a:pt x="563" y="1032"/>
                  </a:cubicBezTo>
                  <a:cubicBezTo>
                    <a:pt x="550" y="1044"/>
                    <a:pt x="541" y="1058"/>
                    <a:pt x="536" y="1072"/>
                  </a:cubicBezTo>
                  <a:cubicBezTo>
                    <a:pt x="531" y="1086"/>
                    <a:pt x="530" y="1100"/>
                    <a:pt x="532" y="1115"/>
                  </a:cubicBezTo>
                  <a:cubicBezTo>
                    <a:pt x="534" y="1129"/>
                    <a:pt x="539" y="1144"/>
                    <a:pt x="547" y="1158"/>
                  </a:cubicBezTo>
                  <a:cubicBezTo>
                    <a:pt x="555" y="1172"/>
                    <a:pt x="566" y="1186"/>
                    <a:pt x="580" y="1200"/>
                  </a:cubicBezTo>
                  <a:cubicBezTo>
                    <a:pt x="595" y="1214"/>
                    <a:pt x="609" y="1226"/>
                    <a:pt x="623" y="1235"/>
                  </a:cubicBezTo>
                  <a:cubicBezTo>
                    <a:pt x="636" y="1243"/>
                    <a:pt x="650" y="1248"/>
                    <a:pt x="663" y="1250"/>
                  </a:cubicBezTo>
                  <a:cubicBezTo>
                    <a:pt x="676" y="1252"/>
                    <a:pt x="689" y="1250"/>
                    <a:pt x="701" y="1244"/>
                  </a:cubicBezTo>
                  <a:cubicBezTo>
                    <a:pt x="714" y="1239"/>
                    <a:pt x="727" y="1229"/>
                    <a:pt x="740" y="1216"/>
                  </a:cubicBezTo>
                  <a:cubicBezTo>
                    <a:pt x="756" y="1200"/>
                    <a:pt x="769" y="1183"/>
                    <a:pt x="778" y="1164"/>
                  </a:cubicBezTo>
                  <a:cubicBezTo>
                    <a:pt x="787" y="1145"/>
                    <a:pt x="794" y="1126"/>
                    <a:pt x="797" y="1106"/>
                  </a:cubicBezTo>
                  <a:close/>
                  <a:moveTo>
                    <a:pt x="1150" y="387"/>
                  </a:moveTo>
                  <a:cubicBezTo>
                    <a:pt x="1158" y="395"/>
                    <a:pt x="1165" y="403"/>
                    <a:pt x="1170" y="409"/>
                  </a:cubicBezTo>
                  <a:cubicBezTo>
                    <a:pt x="1176" y="416"/>
                    <a:pt x="1181" y="422"/>
                    <a:pt x="1185" y="428"/>
                  </a:cubicBezTo>
                  <a:cubicBezTo>
                    <a:pt x="1189" y="434"/>
                    <a:pt x="1192" y="440"/>
                    <a:pt x="1195" y="446"/>
                  </a:cubicBezTo>
                  <a:cubicBezTo>
                    <a:pt x="1198" y="453"/>
                    <a:pt x="1201" y="459"/>
                    <a:pt x="1204" y="467"/>
                  </a:cubicBezTo>
                  <a:lnTo>
                    <a:pt x="1437" y="1052"/>
                  </a:lnTo>
                  <a:cubicBezTo>
                    <a:pt x="1439" y="1058"/>
                    <a:pt x="1439" y="1063"/>
                    <a:pt x="1439" y="1067"/>
                  </a:cubicBezTo>
                  <a:cubicBezTo>
                    <a:pt x="1438" y="1072"/>
                    <a:pt x="1437" y="1078"/>
                    <a:pt x="1433" y="1084"/>
                  </a:cubicBezTo>
                  <a:cubicBezTo>
                    <a:pt x="1430" y="1090"/>
                    <a:pt x="1424" y="1096"/>
                    <a:pt x="1418" y="1104"/>
                  </a:cubicBezTo>
                  <a:cubicBezTo>
                    <a:pt x="1411" y="1112"/>
                    <a:pt x="1402" y="1121"/>
                    <a:pt x="1391" y="1132"/>
                  </a:cubicBezTo>
                  <a:cubicBezTo>
                    <a:pt x="1376" y="1147"/>
                    <a:pt x="1364" y="1158"/>
                    <a:pt x="1355" y="1165"/>
                  </a:cubicBezTo>
                  <a:cubicBezTo>
                    <a:pt x="1345" y="1173"/>
                    <a:pt x="1337" y="1178"/>
                    <a:pt x="1331" y="1180"/>
                  </a:cubicBezTo>
                  <a:cubicBezTo>
                    <a:pt x="1325" y="1181"/>
                    <a:pt x="1321" y="1181"/>
                    <a:pt x="1317" y="1178"/>
                  </a:cubicBezTo>
                  <a:cubicBezTo>
                    <a:pt x="1314" y="1175"/>
                    <a:pt x="1311" y="1170"/>
                    <a:pt x="1308" y="1163"/>
                  </a:cubicBezTo>
                  <a:lnTo>
                    <a:pt x="1079" y="555"/>
                  </a:lnTo>
                  <a:lnTo>
                    <a:pt x="854" y="781"/>
                  </a:lnTo>
                  <a:cubicBezTo>
                    <a:pt x="848" y="786"/>
                    <a:pt x="840" y="787"/>
                    <a:pt x="830" y="782"/>
                  </a:cubicBezTo>
                  <a:cubicBezTo>
                    <a:pt x="819" y="778"/>
                    <a:pt x="806" y="767"/>
                    <a:pt x="789" y="750"/>
                  </a:cubicBezTo>
                  <a:cubicBezTo>
                    <a:pt x="781" y="742"/>
                    <a:pt x="774" y="735"/>
                    <a:pt x="769" y="728"/>
                  </a:cubicBezTo>
                  <a:cubicBezTo>
                    <a:pt x="764" y="721"/>
                    <a:pt x="760" y="715"/>
                    <a:pt x="758" y="710"/>
                  </a:cubicBezTo>
                  <a:cubicBezTo>
                    <a:pt x="755" y="704"/>
                    <a:pt x="754" y="700"/>
                    <a:pt x="755" y="696"/>
                  </a:cubicBezTo>
                  <a:cubicBezTo>
                    <a:pt x="755" y="692"/>
                    <a:pt x="757" y="689"/>
                    <a:pt x="760" y="686"/>
                  </a:cubicBezTo>
                  <a:lnTo>
                    <a:pt x="1078" y="367"/>
                  </a:lnTo>
                  <a:cubicBezTo>
                    <a:pt x="1083" y="363"/>
                    <a:pt x="1088" y="359"/>
                    <a:pt x="1092" y="357"/>
                  </a:cubicBezTo>
                  <a:cubicBezTo>
                    <a:pt x="1096" y="354"/>
                    <a:pt x="1101" y="354"/>
                    <a:pt x="1106" y="355"/>
                  </a:cubicBezTo>
                  <a:cubicBezTo>
                    <a:pt x="1112" y="356"/>
                    <a:pt x="1118" y="360"/>
                    <a:pt x="1125" y="365"/>
                  </a:cubicBezTo>
                  <a:cubicBezTo>
                    <a:pt x="1132" y="370"/>
                    <a:pt x="1140" y="377"/>
                    <a:pt x="1150" y="387"/>
                  </a:cubicBezTo>
                  <a:close/>
                  <a:moveTo>
                    <a:pt x="1779" y="153"/>
                  </a:moveTo>
                  <a:cubicBezTo>
                    <a:pt x="1801" y="175"/>
                    <a:pt x="1823" y="199"/>
                    <a:pt x="1844" y="224"/>
                  </a:cubicBezTo>
                  <a:cubicBezTo>
                    <a:pt x="1865" y="250"/>
                    <a:pt x="1884" y="277"/>
                    <a:pt x="1900" y="306"/>
                  </a:cubicBezTo>
                  <a:cubicBezTo>
                    <a:pt x="1916" y="334"/>
                    <a:pt x="1929" y="364"/>
                    <a:pt x="1938" y="395"/>
                  </a:cubicBezTo>
                  <a:cubicBezTo>
                    <a:pt x="1947" y="426"/>
                    <a:pt x="1951" y="458"/>
                    <a:pt x="1949" y="490"/>
                  </a:cubicBezTo>
                  <a:cubicBezTo>
                    <a:pt x="1946" y="523"/>
                    <a:pt x="1937" y="556"/>
                    <a:pt x="1921" y="589"/>
                  </a:cubicBezTo>
                  <a:cubicBezTo>
                    <a:pt x="1906" y="623"/>
                    <a:pt x="1881" y="656"/>
                    <a:pt x="1847" y="690"/>
                  </a:cubicBezTo>
                  <a:cubicBezTo>
                    <a:pt x="1835" y="702"/>
                    <a:pt x="1823" y="713"/>
                    <a:pt x="1809" y="723"/>
                  </a:cubicBezTo>
                  <a:cubicBezTo>
                    <a:pt x="1796" y="733"/>
                    <a:pt x="1783" y="742"/>
                    <a:pt x="1771" y="749"/>
                  </a:cubicBezTo>
                  <a:cubicBezTo>
                    <a:pt x="1759" y="756"/>
                    <a:pt x="1748" y="762"/>
                    <a:pt x="1738" y="766"/>
                  </a:cubicBezTo>
                  <a:cubicBezTo>
                    <a:pt x="1729" y="770"/>
                    <a:pt x="1721" y="772"/>
                    <a:pt x="1715" y="772"/>
                  </a:cubicBezTo>
                  <a:cubicBezTo>
                    <a:pt x="1709" y="772"/>
                    <a:pt x="1703" y="770"/>
                    <a:pt x="1696" y="766"/>
                  </a:cubicBezTo>
                  <a:cubicBezTo>
                    <a:pt x="1689" y="762"/>
                    <a:pt x="1680" y="755"/>
                    <a:pt x="1671" y="745"/>
                  </a:cubicBezTo>
                  <a:cubicBezTo>
                    <a:pt x="1661" y="736"/>
                    <a:pt x="1654" y="728"/>
                    <a:pt x="1649" y="722"/>
                  </a:cubicBezTo>
                  <a:cubicBezTo>
                    <a:pt x="1644" y="716"/>
                    <a:pt x="1641" y="711"/>
                    <a:pt x="1639" y="707"/>
                  </a:cubicBezTo>
                  <a:cubicBezTo>
                    <a:pt x="1637" y="702"/>
                    <a:pt x="1637" y="699"/>
                    <a:pt x="1637" y="696"/>
                  </a:cubicBezTo>
                  <a:cubicBezTo>
                    <a:pt x="1638" y="693"/>
                    <a:pt x="1640" y="691"/>
                    <a:pt x="1642" y="688"/>
                  </a:cubicBezTo>
                  <a:cubicBezTo>
                    <a:pt x="1646" y="685"/>
                    <a:pt x="1651" y="681"/>
                    <a:pt x="1659" y="677"/>
                  </a:cubicBezTo>
                  <a:cubicBezTo>
                    <a:pt x="1667" y="673"/>
                    <a:pt x="1677" y="668"/>
                    <a:pt x="1688" y="662"/>
                  </a:cubicBezTo>
                  <a:cubicBezTo>
                    <a:pt x="1699" y="655"/>
                    <a:pt x="1711" y="648"/>
                    <a:pt x="1724" y="639"/>
                  </a:cubicBezTo>
                  <a:cubicBezTo>
                    <a:pt x="1737" y="629"/>
                    <a:pt x="1751" y="618"/>
                    <a:pt x="1764" y="605"/>
                  </a:cubicBezTo>
                  <a:cubicBezTo>
                    <a:pt x="1787" y="581"/>
                    <a:pt x="1803" y="558"/>
                    <a:pt x="1811" y="533"/>
                  </a:cubicBezTo>
                  <a:cubicBezTo>
                    <a:pt x="1818" y="509"/>
                    <a:pt x="1820" y="485"/>
                    <a:pt x="1816" y="461"/>
                  </a:cubicBezTo>
                  <a:cubicBezTo>
                    <a:pt x="1812" y="437"/>
                    <a:pt x="1803" y="413"/>
                    <a:pt x="1789" y="390"/>
                  </a:cubicBezTo>
                  <a:cubicBezTo>
                    <a:pt x="1775" y="367"/>
                    <a:pt x="1758" y="345"/>
                    <a:pt x="1738" y="324"/>
                  </a:cubicBezTo>
                  <a:cubicBezTo>
                    <a:pt x="1734" y="344"/>
                    <a:pt x="1725" y="367"/>
                    <a:pt x="1713" y="391"/>
                  </a:cubicBezTo>
                  <a:cubicBezTo>
                    <a:pt x="1701" y="415"/>
                    <a:pt x="1684" y="438"/>
                    <a:pt x="1661" y="461"/>
                  </a:cubicBezTo>
                  <a:cubicBezTo>
                    <a:pt x="1632" y="490"/>
                    <a:pt x="1604" y="510"/>
                    <a:pt x="1577" y="523"/>
                  </a:cubicBezTo>
                  <a:cubicBezTo>
                    <a:pt x="1550" y="535"/>
                    <a:pt x="1523" y="540"/>
                    <a:pt x="1496" y="539"/>
                  </a:cubicBezTo>
                  <a:cubicBezTo>
                    <a:pt x="1470" y="537"/>
                    <a:pt x="1443" y="529"/>
                    <a:pt x="1418" y="515"/>
                  </a:cubicBezTo>
                  <a:cubicBezTo>
                    <a:pt x="1392" y="500"/>
                    <a:pt x="1366" y="480"/>
                    <a:pt x="1341" y="455"/>
                  </a:cubicBezTo>
                  <a:cubicBezTo>
                    <a:pt x="1314" y="428"/>
                    <a:pt x="1293" y="399"/>
                    <a:pt x="1279" y="369"/>
                  </a:cubicBezTo>
                  <a:cubicBezTo>
                    <a:pt x="1264" y="338"/>
                    <a:pt x="1257" y="307"/>
                    <a:pt x="1256" y="275"/>
                  </a:cubicBezTo>
                  <a:cubicBezTo>
                    <a:pt x="1255" y="242"/>
                    <a:pt x="1262" y="210"/>
                    <a:pt x="1277" y="177"/>
                  </a:cubicBezTo>
                  <a:cubicBezTo>
                    <a:pt x="1291" y="145"/>
                    <a:pt x="1314" y="113"/>
                    <a:pt x="1344" y="82"/>
                  </a:cubicBezTo>
                  <a:cubicBezTo>
                    <a:pt x="1369" y="57"/>
                    <a:pt x="1394" y="38"/>
                    <a:pt x="1418" y="26"/>
                  </a:cubicBezTo>
                  <a:cubicBezTo>
                    <a:pt x="1443" y="13"/>
                    <a:pt x="1467" y="5"/>
                    <a:pt x="1491" y="2"/>
                  </a:cubicBezTo>
                  <a:cubicBezTo>
                    <a:pt x="1516" y="0"/>
                    <a:pt x="1540" y="2"/>
                    <a:pt x="1564" y="8"/>
                  </a:cubicBezTo>
                  <a:cubicBezTo>
                    <a:pt x="1588" y="14"/>
                    <a:pt x="1612" y="24"/>
                    <a:pt x="1636" y="38"/>
                  </a:cubicBezTo>
                  <a:cubicBezTo>
                    <a:pt x="1660" y="52"/>
                    <a:pt x="1684" y="68"/>
                    <a:pt x="1708" y="88"/>
                  </a:cubicBezTo>
                  <a:cubicBezTo>
                    <a:pt x="1732" y="108"/>
                    <a:pt x="1756" y="130"/>
                    <a:pt x="1779" y="153"/>
                  </a:cubicBezTo>
                  <a:close/>
                  <a:moveTo>
                    <a:pt x="1656" y="247"/>
                  </a:moveTo>
                  <a:cubicBezTo>
                    <a:pt x="1627" y="217"/>
                    <a:pt x="1601" y="194"/>
                    <a:pt x="1577" y="177"/>
                  </a:cubicBezTo>
                  <a:cubicBezTo>
                    <a:pt x="1554" y="161"/>
                    <a:pt x="1533" y="150"/>
                    <a:pt x="1515" y="145"/>
                  </a:cubicBezTo>
                  <a:cubicBezTo>
                    <a:pt x="1496" y="139"/>
                    <a:pt x="1480" y="139"/>
                    <a:pt x="1465" y="144"/>
                  </a:cubicBezTo>
                  <a:cubicBezTo>
                    <a:pt x="1450" y="149"/>
                    <a:pt x="1436" y="158"/>
                    <a:pt x="1422" y="172"/>
                  </a:cubicBezTo>
                  <a:cubicBezTo>
                    <a:pt x="1409" y="185"/>
                    <a:pt x="1400" y="198"/>
                    <a:pt x="1396" y="212"/>
                  </a:cubicBezTo>
                  <a:cubicBezTo>
                    <a:pt x="1391" y="226"/>
                    <a:pt x="1389" y="240"/>
                    <a:pt x="1391" y="255"/>
                  </a:cubicBezTo>
                  <a:cubicBezTo>
                    <a:pt x="1394" y="269"/>
                    <a:pt x="1399" y="284"/>
                    <a:pt x="1407" y="298"/>
                  </a:cubicBezTo>
                  <a:cubicBezTo>
                    <a:pt x="1415" y="312"/>
                    <a:pt x="1426" y="326"/>
                    <a:pt x="1440" y="340"/>
                  </a:cubicBezTo>
                  <a:cubicBezTo>
                    <a:pt x="1454" y="355"/>
                    <a:pt x="1469" y="366"/>
                    <a:pt x="1482" y="375"/>
                  </a:cubicBezTo>
                  <a:cubicBezTo>
                    <a:pt x="1496" y="383"/>
                    <a:pt x="1510" y="388"/>
                    <a:pt x="1523" y="390"/>
                  </a:cubicBezTo>
                  <a:cubicBezTo>
                    <a:pt x="1536" y="392"/>
                    <a:pt x="1548" y="390"/>
                    <a:pt x="1561" y="384"/>
                  </a:cubicBezTo>
                  <a:cubicBezTo>
                    <a:pt x="1574" y="379"/>
                    <a:pt x="1587" y="369"/>
                    <a:pt x="1600" y="356"/>
                  </a:cubicBezTo>
                  <a:cubicBezTo>
                    <a:pt x="1616" y="340"/>
                    <a:pt x="1628" y="323"/>
                    <a:pt x="1638" y="304"/>
                  </a:cubicBezTo>
                  <a:cubicBezTo>
                    <a:pt x="1647" y="285"/>
                    <a:pt x="1653" y="266"/>
                    <a:pt x="1656" y="247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2238" y="3626"/>
              <a:ext cx="243" cy="240"/>
            </a:xfrm>
            <a:custGeom>
              <a:avLst/>
              <a:gdLst>
                <a:gd name="T0" fmla="*/ 765 w 2055"/>
                <a:gd name="T1" fmla="*/ 1726 h 2035"/>
                <a:gd name="T2" fmla="*/ 444 w 2055"/>
                <a:gd name="T3" fmla="*/ 2033 h 2035"/>
                <a:gd name="T4" fmla="*/ 378 w 2055"/>
                <a:gd name="T5" fmla="*/ 1968 h 2035"/>
                <a:gd name="T6" fmla="*/ 131 w 2055"/>
                <a:gd name="T7" fmla="*/ 1498 h 2035"/>
                <a:gd name="T8" fmla="*/ 54 w 2055"/>
                <a:gd name="T9" fmla="*/ 1652 h 2035"/>
                <a:gd name="T10" fmla="*/ 0 w 2055"/>
                <a:gd name="T11" fmla="*/ 1587 h 2035"/>
                <a:gd name="T12" fmla="*/ 51 w 2055"/>
                <a:gd name="T13" fmla="*/ 1366 h 2035"/>
                <a:gd name="T14" fmla="*/ 127 w 2055"/>
                <a:gd name="T15" fmla="*/ 1293 h 2035"/>
                <a:gd name="T16" fmla="*/ 676 w 2055"/>
                <a:gd name="T17" fmla="*/ 1650 h 2035"/>
                <a:gd name="T18" fmla="*/ 735 w 2055"/>
                <a:gd name="T19" fmla="*/ 1676 h 2035"/>
                <a:gd name="T20" fmla="*/ 1079 w 2055"/>
                <a:gd name="T21" fmla="*/ 1231 h 2035"/>
                <a:gd name="T22" fmla="*/ 950 w 2055"/>
                <a:gd name="T23" fmla="*/ 1559 h 2035"/>
                <a:gd name="T24" fmla="*/ 837 w 2055"/>
                <a:gd name="T25" fmla="*/ 1602 h 2035"/>
                <a:gd name="T26" fmla="*/ 778 w 2055"/>
                <a:gd name="T27" fmla="*/ 1532 h 2035"/>
                <a:gd name="T28" fmla="*/ 865 w 2055"/>
                <a:gd name="T29" fmla="*/ 1474 h 2035"/>
                <a:gd name="T30" fmla="*/ 930 w 2055"/>
                <a:gd name="T31" fmla="*/ 1226 h 2035"/>
                <a:gd name="T32" fmla="*/ 718 w 2055"/>
                <a:gd name="T33" fmla="*/ 1358 h 2035"/>
                <a:gd name="T34" fmla="*/ 420 w 2055"/>
                <a:gd name="T35" fmla="*/ 1205 h 2035"/>
                <a:gd name="T36" fmla="*/ 559 w 2055"/>
                <a:gd name="T37" fmla="*/ 861 h 2035"/>
                <a:gd name="T38" fmla="*/ 849 w 2055"/>
                <a:gd name="T39" fmla="*/ 924 h 2035"/>
                <a:gd name="T40" fmla="*/ 656 w 2055"/>
                <a:gd name="T41" fmla="*/ 981 h 2035"/>
                <a:gd name="T42" fmla="*/ 532 w 2055"/>
                <a:gd name="T43" fmla="*/ 1091 h 2035"/>
                <a:gd name="T44" fmla="*/ 663 w 2055"/>
                <a:gd name="T45" fmla="*/ 1226 h 2035"/>
                <a:gd name="T46" fmla="*/ 797 w 2055"/>
                <a:gd name="T47" fmla="*/ 1082 h 2035"/>
                <a:gd name="T48" fmla="*/ 1538 w 2055"/>
                <a:gd name="T49" fmla="*/ 955 h 2035"/>
                <a:gd name="T50" fmla="*/ 1212 w 2055"/>
                <a:gd name="T51" fmla="*/ 1143 h 2035"/>
                <a:gd name="T52" fmla="*/ 1090 w 2055"/>
                <a:gd name="T53" fmla="*/ 921 h 2035"/>
                <a:gd name="T54" fmla="*/ 932 w 2055"/>
                <a:gd name="T55" fmla="*/ 842 h 2035"/>
                <a:gd name="T56" fmla="*/ 853 w 2055"/>
                <a:gd name="T57" fmla="*/ 571 h 2035"/>
                <a:gd name="T58" fmla="*/ 1157 w 2055"/>
                <a:gd name="T59" fmla="*/ 402 h 2035"/>
                <a:gd name="T60" fmla="*/ 1272 w 2055"/>
                <a:gd name="T61" fmla="*/ 603 h 2035"/>
                <a:gd name="T62" fmla="*/ 1456 w 2055"/>
                <a:gd name="T63" fmla="*/ 666 h 2035"/>
                <a:gd name="T64" fmla="*/ 1063 w 2055"/>
                <a:gd name="T65" fmla="*/ 532 h 2035"/>
                <a:gd name="T66" fmla="*/ 985 w 2055"/>
                <a:gd name="T67" fmla="*/ 698 h 2035"/>
                <a:gd name="T68" fmla="*/ 1146 w 2055"/>
                <a:gd name="T69" fmla="*/ 707 h 2035"/>
                <a:gd name="T70" fmla="*/ 1373 w 2055"/>
                <a:gd name="T71" fmla="*/ 793 h 2035"/>
                <a:gd name="T72" fmla="*/ 1211 w 2055"/>
                <a:gd name="T73" fmla="*/ 863 h 2035"/>
                <a:gd name="T74" fmla="*/ 1311 w 2055"/>
                <a:gd name="T75" fmla="*/ 1008 h 2035"/>
                <a:gd name="T76" fmla="*/ 2025 w 2055"/>
                <a:gd name="T77" fmla="*/ 387 h 2035"/>
                <a:gd name="T78" fmla="*/ 2050 w 2055"/>
                <a:gd name="T79" fmla="*/ 445 h 2035"/>
                <a:gd name="T80" fmla="*/ 1717 w 2055"/>
                <a:gd name="T81" fmla="*/ 734 h 2035"/>
                <a:gd name="T82" fmla="*/ 1666 w 2055"/>
                <a:gd name="T83" fmla="*/ 665 h 2035"/>
                <a:gd name="T84" fmla="*/ 1382 w 2055"/>
                <a:gd name="T85" fmla="*/ 342 h 2035"/>
                <a:gd name="T86" fmla="*/ 1318 w 2055"/>
                <a:gd name="T87" fmla="*/ 339 h 2035"/>
                <a:gd name="T88" fmla="*/ 1292 w 2055"/>
                <a:gd name="T89" fmla="*/ 283 h 2035"/>
                <a:gd name="T90" fmla="*/ 1353 w 2055"/>
                <a:gd name="T91" fmla="*/ 62 h 2035"/>
                <a:gd name="T92" fmla="*/ 1428 w 2055"/>
                <a:gd name="T93" fmla="*/ 1 h 2035"/>
                <a:gd name="T94" fmla="*/ 1975 w 2055"/>
                <a:gd name="T95" fmla="*/ 356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5" h="2035">
                  <a:moveTo>
                    <a:pt x="735" y="1676"/>
                  </a:moveTo>
                  <a:cubicBezTo>
                    <a:pt x="743" y="1684"/>
                    <a:pt x="749" y="1691"/>
                    <a:pt x="754" y="1697"/>
                  </a:cubicBezTo>
                  <a:cubicBezTo>
                    <a:pt x="758" y="1704"/>
                    <a:pt x="761" y="1709"/>
                    <a:pt x="763" y="1714"/>
                  </a:cubicBezTo>
                  <a:cubicBezTo>
                    <a:pt x="765" y="1718"/>
                    <a:pt x="765" y="1722"/>
                    <a:pt x="765" y="1726"/>
                  </a:cubicBezTo>
                  <a:cubicBezTo>
                    <a:pt x="764" y="1729"/>
                    <a:pt x="763" y="1732"/>
                    <a:pt x="760" y="1734"/>
                  </a:cubicBezTo>
                  <a:lnTo>
                    <a:pt x="464" y="2030"/>
                  </a:lnTo>
                  <a:cubicBezTo>
                    <a:pt x="462" y="2033"/>
                    <a:pt x="459" y="2034"/>
                    <a:pt x="456" y="2034"/>
                  </a:cubicBezTo>
                  <a:cubicBezTo>
                    <a:pt x="453" y="2035"/>
                    <a:pt x="449" y="2034"/>
                    <a:pt x="444" y="2033"/>
                  </a:cubicBezTo>
                  <a:cubicBezTo>
                    <a:pt x="439" y="2031"/>
                    <a:pt x="434" y="2028"/>
                    <a:pt x="428" y="2023"/>
                  </a:cubicBezTo>
                  <a:cubicBezTo>
                    <a:pt x="421" y="2019"/>
                    <a:pt x="414" y="2013"/>
                    <a:pt x="407" y="2005"/>
                  </a:cubicBezTo>
                  <a:cubicBezTo>
                    <a:pt x="399" y="1997"/>
                    <a:pt x="392" y="1990"/>
                    <a:pt x="388" y="1984"/>
                  </a:cubicBezTo>
                  <a:cubicBezTo>
                    <a:pt x="383" y="1978"/>
                    <a:pt x="380" y="1972"/>
                    <a:pt x="378" y="1968"/>
                  </a:cubicBezTo>
                  <a:cubicBezTo>
                    <a:pt x="376" y="1963"/>
                    <a:pt x="375" y="1959"/>
                    <a:pt x="376" y="1955"/>
                  </a:cubicBezTo>
                  <a:cubicBezTo>
                    <a:pt x="376" y="1952"/>
                    <a:pt x="378" y="1949"/>
                    <a:pt x="380" y="1946"/>
                  </a:cubicBezTo>
                  <a:lnTo>
                    <a:pt x="480" y="1846"/>
                  </a:lnTo>
                  <a:lnTo>
                    <a:pt x="131" y="1498"/>
                  </a:lnTo>
                  <a:lnTo>
                    <a:pt x="93" y="1631"/>
                  </a:lnTo>
                  <a:cubicBezTo>
                    <a:pt x="89" y="1641"/>
                    <a:pt x="86" y="1648"/>
                    <a:pt x="83" y="1652"/>
                  </a:cubicBezTo>
                  <a:cubicBezTo>
                    <a:pt x="79" y="1657"/>
                    <a:pt x="75" y="1660"/>
                    <a:pt x="71" y="1660"/>
                  </a:cubicBezTo>
                  <a:cubicBezTo>
                    <a:pt x="66" y="1660"/>
                    <a:pt x="60" y="1657"/>
                    <a:pt x="54" y="1652"/>
                  </a:cubicBezTo>
                  <a:cubicBezTo>
                    <a:pt x="47" y="1647"/>
                    <a:pt x="38" y="1639"/>
                    <a:pt x="28" y="1629"/>
                  </a:cubicBezTo>
                  <a:cubicBezTo>
                    <a:pt x="21" y="1622"/>
                    <a:pt x="16" y="1617"/>
                    <a:pt x="12" y="1612"/>
                  </a:cubicBezTo>
                  <a:cubicBezTo>
                    <a:pt x="8" y="1608"/>
                    <a:pt x="5" y="1603"/>
                    <a:pt x="3" y="1599"/>
                  </a:cubicBezTo>
                  <a:cubicBezTo>
                    <a:pt x="1" y="1595"/>
                    <a:pt x="0" y="1591"/>
                    <a:pt x="0" y="1587"/>
                  </a:cubicBezTo>
                  <a:cubicBezTo>
                    <a:pt x="0" y="1583"/>
                    <a:pt x="1" y="1578"/>
                    <a:pt x="2" y="1573"/>
                  </a:cubicBezTo>
                  <a:lnTo>
                    <a:pt x="42" y="1383"/>
                  </a:lnTo>
                  <a:cubicBezTo>
                    <a:pt x="43" y="1381"/>
                    <a:pt x="44" y="1378"/>
                    <a:pt x="45" y="1375"/>
                  </a:cubicBezTo>
                  <a:cubicBezTo>
                    <a:pt x="46" y="1373"/>
                    <a:pt x="49" y="1369"/>
                    <a:pt x="51" y="1366"/>
                  </a:cubicBezTo>
                  <a:cubicBezTo>
                    <a:pt x="54" y="1362"/>
                    <a:pt x="58" y="1357"/>
                    <a:pt x="64" y="1352"/>
                  </a:cubicBezTo>
                  <a:cubicBezTo>
                    <a:pt x="69" y="1346"/>
                    <a:pt x="76" y="1339"/>
                    <a:pt x="84" y="1331"/>
                  </a:cubicBezTo>
                  <a:cubicBezTo>
                    <a:pt x="95" y="1320"/>
                    <a:pt x="104" y="1312"/>
                    <a:pt x="110" y="1306"/>
                  </a:cubicBezTo>
                  <a:cubicBezTo>
                    <a:pt x="117" y="1300"/>
                    <a:pt x="123" y="1295"/>
                    <a:pt x="127" y="1293"/>
                  </a:cubicBezTo>
                  <a:cubicBezTo>
                    <a:pt x="132" y="1291"/>
                    <a:pt x="135" y="1290"/>
                    <a:pt x="138" y="1290"/>
                  </a:cubicBezTo>
                  <a:cubicBezTo>
                    <a:pt x="141" y="1291"/>
                    <a:pt x="143" y="1292"/>
                    <a:pt x="146" y="1295"/>
                  </a:cubicBezTo>
                  <a:lnTo>
                    <a:pt x="589" y="1738"/>
                  </a:lnTo>
                  <a:lnTo>
                    <a:pt x="676" y="1650"/>
                  </a:lnTo>
                  <a:cubicBezTo>
                    <a:pt x="678" y="1648"/>
                    <a:pt x="682" y="1646"/>
                    <a:pt x="685" y="1646"/>
                  </a:cubicBezTo>
                  <a:cubicBezTo>
                    <a:pt x="689" y="1645"/>
                    <a:pt x="693" y="1646"/>
                    <a:pt x="698" y="1648"/>
                  </a:cubicBezTo>
                  <a:cubicBezTo>
                    <a:pt x="703" y="1649"/>
                    <a:pt x="708" y="1653"/>
                    <a:pt x="714" y="1657"/>
                  </a:cubicBezTo>
                  <a:cubicBezTo>
                    <a:pt x="720" y="1662"/>
                    <a:pt x="727" y="1668"/>
                    <a:pt x="735" y="1676"/>
                  </a:cubicBezTo>
                  <a:close/>
                  <a:moveTo>
                    <a:pt x="920" y="989"/>
                  </a:moveTo>
                  <a:cubicBezTo>
                    <a:pt x="942" y="1011"/>
                    <a:pt x="964" y="1035"/>
                    <a:pt x="985" y="1060"/>
                  </a:cubicBezTo>
                  <a:cubicBezTo>
                    <a:pt x="1006" y="1086"/>
                    <a:pt x="1024" y="1113"/>
                    <a:pt x="1041" y="1142"/>
                  </a:cubicBezTo>
                  <a:cubicBezTo>
                    <a:pt x="1057" y="1170"/>
                    <a:pt x="1070" y="1200"/>
                    <a:pt x="1079" y="1231"/>
                  </a:cubicBezTo>
                  <a:cubicBezTo>
                    <a:pt x="1088" y="1262"/>
                    <a:pt x="1092" y="1294"/>
                    <a:pt x="1089" y="1326"/>
                  </a:cubicBezTo>
                  <a:cubicBezTo>
                    <a:pt x="1087" y="1358"/>
                    <a:pt x="1078" y="1391"/>
                    <a:pt x="1062" y="1425"/>
                  </a:cubicBezTo>
                  <a:cubicBezTo>
                    <a:pt x="1046" y="1458"/>
                    <a:pt x="1022" y="1492"/>
                    <a:pt x="988" y="1526"/>
                  </a:cubicBezTo>
                  <a:cubicBezTo>
                    <a:pt x="976" y="1538"/>
                    <a:pt x="963" y="1549"/>
                    <a:pt x="950" y="1559"/>
                  </a:cubicBezTo>
                  <a:cubicBezTo>
                    <a:pt x="937" y="1569"/>
                    <a:pt x="924" y="1577"/>
                    <a:pt x="912" y="1585"/>
                  </a:cubicBezTo>
                  <a:cubicBezTo>
                    <a:pt x="899" y="1592"/>
                    <a:pt x="889" y="1597"/>
                    <a:pt x="879" y="1601"/>
                  </a:cubicBezTo>
                  <a:cubicBezTo>
                    <a:pt x="870" y="1605"/>
                    <a:pt x="862" y="1608"/>
                    <a:pt x="856" y="1608"/>
                  </a:cubicBezTo>
                  <a:cubicBezTo>
                    <a:pt x="850" y="1608"/>
                    <a:pt x="844" y="1606"/>
                    <a:pt x="837" y="1602"/>
                  </a:cubicBezTo>
                  <a:cubicBezTo>
                    <a:pt x="830" y="1597"/>
                    <a:pt x="821" y="1590"/>
                    <a:pt x="811" y="1581"/>
                  </a:cubicBezTo>
                  <a:cubicBezTo>
                    <a:pt x="802" y="1571"/>
                    <a:pt x="795" y="1564"/>
                    <a:pt x="790" y="1558"/>
                  </a:cubicBezTo>
                  <a:cubicBezTo>
                    <a:pt x="785" y="1552"/>
                    <a:pt x="781" y="1547"/>
                    <a:pt x="780" y="1543"/>
                  </a:cubicBezTo>
                  <a:cubicBezTo>
                    <a:pt x="778" y="1538"/>
                    <a:pt x="777" y="1535"/>
                    <a:pt x="778" y="1532"/>
                  </a:cubicBezTo>
                  <a:cubicBezTo>
                    <a:pt x="779" y="1529"/>
                    <a:pt x="781" y="1527"/>
                    <a:pt x="783" y="1524"/>
                  </a:cubicBezTo>
                  <a:cubicBezTo>
                    <a:pt x="786" y="1521"/>
                    <a:pt x="792" y="1517"/>
                    <a:pt x="800" y="1513"/>
                  </a:cubicBezTo>
                  <a:cubicBezTo>
                    <a:pt x="808" y="1509"/>
                    <a:pt x="818" y="1504"/>
                    <a:pt x="829" y="1497"/>
                  </a:cubicBezTo>
                  <a:cubicBezTo>
                    <a:pt x="840" y="1491"/>
                    <a:pt x="852" y="1484"/>
                    <a:pt x="865" y="1474"/>
                  </a:cubicBezTo>
                  <a:cubicBezTo>
                    <a:pt x="878" y="1465"/>
                    <a:pt x="891" y="1454"/>
                    <a:pt x="905" y="1440"/>
                  </a:cubicBezTo>
                  <a:cubicBezTo>
                    <a:pt x="928" y="1417"/>
                    <a:pt x="944" y="1394"/>
                    <a:pt x="951" y="1369"/>
                  </a:cubicBezTo>
                  <a:cubicBezTo>
                    <a:pt x="959" y="1345"/>
                    <a:pt x="961" y="1321"/>
                    <a:pt x="957" y="1297"/>
                  </a:cubicBezTo>
                  <a:cubicBezTo>
                    <a:pt x="953" y="1273"/>
                    <a:pt x="944" y="1249"/>
                    <a:pt x="930" y="1226"/>
                  </a:cubicBezTo>
                  <a:cubicBezTo>
                    <a:pt x="916" y="1203"/>
                    <a:pt x="899" y="1181"/>
                    <a:pt x="879" y="1160"/>
                  </a:cubicBezTo>
                  <a:cubicBezTo>
                    <a:pt x="875" y="1180"/>
                    <a:pt x="866" y="1203"/>
                    <a:pt x="854" y="1226"/>
                  </a:cubicBezTo>
                  <a:cubicBezTo>
                    <a:pt x="842" y="1250"/>
                    <a:pt x="825" y="1274"/>
                    <a:pt x="801" y="1297"/>
                  </a:cubicBezTo>
                  <a:cubicBezTo>
                    <a:pt x="773" y="1326"/>
                    <a:pt x="745" y="1346"/>
                    <a:pt x="718" y="1358"/>
                  </a:cubicBezTo>
                  <a:cubicBezTo>
                    <a:pt x="690" y="1371"/>
                    <a:pt x="663" y="1376"/>
                    <a:pt x="637" y="1375"/>
                  </a:cubicBezTo>
                  <a:cubicBezTo>
                    <a:pt x="610" y="1373"/>
                    <a:pt x="584" y="1365"/>
                    <a:pt x="558" y="1350"/>
                  </a:cubicBezTo>
                  <a:cubicBezTo>
                    <a:pt x="533" y="1336"/>
                    <a:pt x="507" y="1316"/>
                    <a:pt x="482" y="1290"/>
                  </a:cubicBezTo>
                  <a:cubicBezTo>
                    <a:pt x="455" y="1264"/>
                    <a:pt x="434" y="1235"/>
                    <a:pt x="420" y="1205"/>
                  </a:cubicBezTo>
                  <a:cubicBezTo>
                    <a:pt x="405" y="1174"/>
                    <a:pt x="397" y="1143"/>
                    <a:pt x="397" y="1110"/>
                  </a:cubicBezTo>
                  <a:cubicBezTo>
                    <a:pt x="396" y="1078"/>
                    <a:pt x="403" y="1046"/>
                    <a:pt x="417" y="1013"/>
                  </a:cubicBezTo>
                  <a:cubicBezTo>
                    <a:pt x="432" y="981"/>
                    <a:pt x="454" y="949"/>
                    <a:pt x="485" y="918"/>
                  </a:cubicBezTo>
                  <a:cubicBezTo>
                    <a:pt x="510" y="893"/>
                    <a:pt x="535" y="874"/>
                    <a:pt x="559" y="861"/>
                  </a:cubicBezTo>
                  <a:cubicBezTo>
                    <a:pt x="584" y="849"/>
                    <a:pt x="608" y="841"/>
                    <a:pt x="632" y="838"/>
                  </a:cubicBezTo>
                  <a:cubicBezTo>
                    <a:pt x="656" y="836"/>
                    <a:pt x="681" y="837"/>
                    <a:pt x="705" y="844"/>
                  </a:cubicBezTo>
                  <a:cubicBezTo>
                    <a:pt x="729" y="850"/>
                    <a:pt x="753" y="860"/>
                    <a:pt x="777" y="874"/>
                  </a:cubicBezTo>
                  <a:cubicBezTo>
                    <a:pt x="801" y="888"/>
                    <a:pt x="825" y="904"/>
                    <a:pt x="849" y="924"/>
                  </a:cubicBezTo>
                  <a:cubicBezTo>
                    <a:pt x="873" y="944"/>
                    <a:pt x="897" y="966"/>
                    <a:pt x="920" y="989"/>
                  </a:cubicBezTo>
                  <a:close/>
                  <a:moveTo>
                    <a:pt x="797" y="1082"/>
                  </a:moveTo>
                  <a:cubicBezTo>
                    <a:pt x="768" y="1053"/>
                    <a:pt x="741" y="1030"/>
                    <a:pt x="718" y="1013"/>
                  </a:cubicBezTo>
                  <a:cubicBezTo>
                    <a:pt x="695" y="997"/>
                    <a:pt x="674" y="986"/>
                    <a:pt x="656" y="981"/>
                  </a:cubicBezTo>
                  <a:cubicBezTo>
                    <a:pt x="637" y="975"/>
                    <a:pt x="620" y="975"/>
                    <a:pt x="605" y="980"/>
                  </a:cubicBezTo>
                  <a:cubicBezTo>
                    <a:pt x="590" y="985"/>
                    <a:pt x="576" y="994"/>
                    <a:pt x="563" y="1008"/>
                  </a:cubicBezTo>
                  <a:cubicBezTo>
                    <a:pt x="550" y="1020"/>
                    <a:pt x="541" y="1034"/>
                    <a:pt x="536" y="1048"/>
                  </a:cubicBezTo>
                  <a:cubicBezTo>
                    <a:pt x="532" y="1062"/>
                    <a:pt x="530" y="1076"/>
                    <a:pt x="532" y="1091"/>
                  </a:cubicBezTo>
                  <a:cubicBezTo>
                    <a:pt x="534" y="1105"/>
                    <a:pt x="540" y="1120"/>
                    <a:pt x="548" y="1134"/>
                  </a:cubicBezTo>
                  <a:cubicBezTo>
                    <a:pt x="556" y="1148"/>
                    <a:pt x="567" y="1162"/>
                    <a:pt x="581" y="1176"/>
                  </a:cubicBezTo>
                  <a:cubicBezTo>
                    <a:pt x="595" y="1190"/>
                    <a:pt x="609" y="1202"/>
                    <a:pt x="623" y="1211"/>
                  </a:cubicBezTo>
                  <a:cubicBezTo>
                    <a:pt x="637" y="1219"/>
                    <a:pt x="650" y="1224"/>
                    <a:pt x="663" y="1226"/>
                  </a:cubicBezTo>
                  <a:cubicBezTo>
                    <a:pt x="676" y="1228"/>
                    <a:pt x="689" y="1226"/>
                    <a:pt x="702" y="1220"/>
                  </a:cubicBezTo>
                  <a:cubicBezTo>
                    <a:pt x="715" y="1215"/>
                    <a:pt x="727" y="1205"/>
                    <a:pt x="740" y="1192"/>
                  </a:cubicBezTo>
                  <a:cubicBezTo>
                    <a:pt x="757" y="1176"/>
                    <a:pt x="769" y="1159"/>
                    <a:pt x="779" y="1140"/>
                  </a:cubicBezTo>
                  <a:cubicBezTo>
                    <a:pt x="788" y="1121"/>
                    <a:pt x="794" y="1102"/>
                    <a:pt x="797" y="1082"/>
                  </a:cubicBezTo>
                  <a:close/>
                  <a:moveTo>
                    <a:pt x="1506" y="701"/>
                  </a:moveTo>
                  <a:cubicBezTo>
                    <a:pt x="1530" y="725"/>
                    <a:pt x="1548" y="751"/>
                    <a:pt x="1558" y="779"/>
                  </a:cubicBezTo>
                  <a:cubicBezTo>
                    <a:pt x="1569" y="806"/>
                    <a:pt x="1573" y="835"/>
                    <a:pt x="1569" y="864"/>
                  </a:cubicBezTo>
                  <a:cubicBezTo>
                    <a:pt x="1566" y="894"/>
                    <a:pt x="1556" y="924"/>
                    <a:pt x="1538" y="955"/>
                  </a:cubicBezTo>
                  <a:cubicBezTo>
                    <a:pt x="1521" y="986"/>
                    <a:pt x="1496" y="1018"/>
                    <a:pt x="1464" y="1049"/>
                  </a:cubicBezTo>
                  <a:cubicBezTo>
                    <a:pt x="1434" y="1080"/>
                    <a:pt x="1404" y="1103"/>
                    <a:pt x="1375" y="1120"/>
                  </a:cubicBezTo>
                  <a:cubicBezTo>
                    <a:pt x="1346" y="1137"/>
                    <a:pt x="1318" y="1147"/>
                    <a:pt x="1291" y="1151"/>
                  </a:cubicBezTo>
                  <a:cubicBezTo>
                    <a:pt x="1264" y="1155"/>
                    <a:pt x="1237" y="1152"/>
                    <a:pt x="1212" y="1143"/>
                  </a:cubicBezTo>
                  <a:cubicBezTo>
                    <a:pt x="1187" y="1133"/>
                    <a:pt x="1164" y="1117"/>
                    <a:pt x="1141" y="1095"/>
                  </a:cubicBezTo>
                  <a:cubicBezTo>
                    <a:pt x="1126" y="1079"/>
                    <a:pt x="1114" y="1063"/>
                    <a:pt x="1105" y="1045"/>
                  </a:cubicBezTo>
                  <a:cubicBezTo>
                    <a:pt x="1097" y="1027"/>
                    <a:pt x="1091" y="1008"/>
                    <a:pt x="1088" y="987"/>
                  </a:cubicBezTo>
                  <a:cubicBezTo>
                    <a:pt x="1086" y="967"/>
                    <a:pt x="1086" y="945"/>
                    <a:pt x="1090" y="921"/>
                  </a:cubicBezTo>
                  <a:cubicBezTo>
                    <a:pt x="1093" y="898"/>
                    <a:pt x="1099" y="873"/>
                    <a:pt x="1107" y="846"/>
                  </a:cubicBezTo>
                  <a:cubicBezTo>
                    <a:pt x="1085" y="853"/>
                    <a:pt x="1064" y="857"/>
                    <a:pt x="1044" y="860"/>
                  </a:cubicBezTo>
                  <a:cubicBezTo>
                    <a:pt x="1024" y="862"/>
                    <a:pt x="1004" y="862"/>
                    <a:pt x="985" y="859"/>
                  </a:cubicBezTo>
                  <a:cubicBezTo>
                    <a:pt x="967" y="856"/>
                    <a:pt x="949" y="851"/>
                    <a:pt x="932" y="842"/>
                  </a:cubicBezTo>
                  <a:cubicBezTo>
                    <a:pt x="915" y="834"/>
                    <a:pt x="899" y="822"/>
                    <a:pt x="885" y="807"/>
                  </a:cubicBezTo>
                  <a:cubicBezTo>
                    <a:pt x="863" y="786"/>
                    <a:pt x="847" y="762"/>
                    <a:pt x="837" y="737"/>
                  </a:cubicBezTo>
                  <a:cubicBezTo>
                    <a:pt x="827" y="712"/>
                    <a:pt x="823" y="685"/>
                    <a:pt x="826" y="658"/>
                  </a:cubicBezTo>
                  <a:cubicBezTo>
                    <a:pt x="828" y="630"/>
                    <a:pt x="837" y="601"/>
                    <a:pt x="853" y="571"/>
                  </a:cubicBezTo>
                  <a:cubicBezTo>
                    <a:pt x="868" y="542"/>
                    <a:pt x="891" y="512"/>
                    <a:pt x="921" y="482"/>
                  </a:cubicBezTo>
                  <a:cubicBezTo>
                    <a:pt x="951" y="453"/>
                    <a:pt x="979" y="431"/>
                    <a:pt x="1007" y="416"/>
                  </a:cubicBezTo>
                  <a:cubicBezTo>
                    <a:pt x="1034" y="401"/>
                    <a:pt x="1060" y="393"/>
                    <a:pt x="1085" y="391"/>
                  </a:cubicBezTo>
                  <a:cubicBezTo>
                    <a:pt x="1111" y="389"/>
                    <a:pt x="1134" y="393"/>
                    <a:pt x="1157" y="402"/>
                  </a:cubicBezTo>
                  <a:cubicBezTo>
                    <a:pt x="1180" y="412"/>
                    <a:pt x="1201" y="427"/>
                    <a:pt x="1221" y="446"/>
                  </a:cubicBezTo>
                  <a:cubicBezTo>
                    <a:pt x="1234" y="459"/>
                    <a:pt x="1244" y="474"/>
                    <a:pt x="1252" y="491"/>
                  </a:cubicBezTo>
                  <a:cubicBezTo>
                    <a:pt x="1260" y="507"/>
                    <a:pt x="1266" y="525"/>
                    <a:pt x="1269" y="544"/>
                  </a:cubicBezTo>
                  <a:cubicBezTo>
                    <a:pt x="1272" y="562"/>
                    <a:pt x="1273" y="582"/>
                    <a:pt x="1272" y="603"/>
                  </a:cubicBezTo>
                  <a:cubicBezTo>
                    <a:pt x="1270" y="625"/>
                    <a:pt x="1266" y="646"/>
                    <a:pt x="1260" y="669"/>
                  </a:cubicBezTo>
                  <a:cubicBezTo>
                    <a:pt x="1286" y="661"/>
                    <a:pt x="1310" y="655"/>
                    <a:pt x="1333" y="652"/>
                  </a:cubicBezTo>
                  <a:cubicBezTo>
                    <a:pt x="1356" y="648"/>
                    <a:pt x="1378" y="648"/>
                    <a:pt x="1399" y="650"/>
                  </a:cubicBezTo>
                  <a:cubicBezTo>
                    <a:pt x="1419" y="653"/>
                    <a:pt x="1439" y="658"/>
                    <a:pt x="1456" y="666"/>
                  </a:cubicBezTo>
                  <a:cubicBezTo>
                    <a:pt x="1474" y="674"/>
                    <a:pt x="1491" y="686"/>
                    <a:pt x="1506" y="701"/>
                  </a:cubicBezTo>
                  <a:close/>
                  <a:moveTo>
                    <a:pt x="1126" y="561"/>
                  </a:moveTo>
                  <a:cubicBezTo>
                    <a:pt x="1116" y="551"/>
                    <a:pt x="1106" y="544"/>
                    <a:pt x="1095" y="539"/>
                  </a:cubicBezTo>
                  <a:cubicBezTo>
                    <a:pt x="1085" y="534"/>
                    <a:pt x="1074" y="532"/>
                    <a:pt x="1063" y="532"/>
                  </a:cubicBezTo>
                  <a:cubicBezTo>
                    <a:pt x="1051" y="533"/>
                    <a:pt x="1040" y="536"/>
                    <a:pt x="1028" y="542"/>
                  </a:cubicBezTo>
                  <a:cubicBezTo>
                    <a:pt x="1017" y="548"/>
                    <a:pt x="1005" y="557"/>
                    <a:pt x="993" y="569"/>
                  </a:cubicBezTo>
                  <a:cubicBezTo>
                    <a:pt x="970" y="592"/>
                    <a:pt x="958" y="615"/>
                    <a:pt x="958" y="637"/>
                  </a:cubicBezTo>
                  <a:cubicBezTo>
                    <a:pt x="957" y="659"/>
                    <a:pt x="966" y="679"/>
                    <a:pt x="985" y="698"/>
                  </a:cubicBezTo>
                  <a:cubicBezTo>
                    <a:pt x="994" y="707"/>
                    <a:pt x="1003" y="713"/>
                    <a:pt x="1014" y="718"/>
                  </a:cubicBezTo>
                  <a:cubicBezTo>
                    <a:pt x="1024" y="722"/>
                    <a:pt x="1035" y="725"/>
                    <a:pt x="1048" y="725"/>
                  </a:cubicBezTo>
                  <a:cubicBezTo>
                    <a:pt x="1061" y="726"/>
                    <a:pt x="1075" y="725"/>
                    <a:pt x="1091" y="721"/>
                  </a:cubicBezTo>
                  <a:cubicBezTo>
                    <a:pt x="1107" y="718"/>
                    <a:pt x="1126" y="713"/>
                    <a:pt x="1146" y="707"/>
                  </a:cubicBezTo>
                  <a:cubicBezTo>
                    <a:pt x="1154" y="675"/>
                    <a:pt x="1157" y="647"/>
                    <a:pt x="1154" y="623"/>
                  </a:cubicBezTo>
                  <a:cubicBezTo>
                    <a:pt x="1152" y="598"/>
                    <a:pt x="1142" y="578"/>
                    <a:pt x="1126" y="561"/>
                  </a:cubicBezTo>
                  <a:close/>
                  <a:moveTo>
                    <a:pt x="1406" y="816"/>
                  </a:moveTo>
                  <a:cubicBezTo>
                    <a:pt x="1396" y="806"/>
                    <a:pt x="1384" y="798"/>
                    <a:pt x="1373" y="793"/>
                  </a:cubicBezTo>
                  <a:cubicBezTo>
                    <a:pt x="1361" y="788"/>
                    <a:pt x="1347" y="786"/>
                    <a:pt x="1333" y="786"/>
                  </a:cubicBezTo>
                  <a:cubicBezTo>
                    <a:pt x="1318" y="786"/>
                    <a:pt x="1301" y="788"/>
                    <a:pt x="1284" y="792"/>
                  </a:cubicBezTo>
                  <a:cubicBezTo>
                    <a:pt x="1266" y="796"/>
                    <a:pt x="1246" y="802"/>
                    <a:pt x="1224" y="809"/>
                  </a:cubicBezTo>
                  <a:cubicBezTo>
                    <a:pt x="1218" y="829"/>
                    <a:pt x="1214" y="847"/>
                    <a:pt x="1211" y="863"/>
                  </a:cubicBezTo>
                  <a:cubicBezTo>
                    <a:pt x="1208" y="880"/>
                    <a:pt x="1207" y="895"/>
                    <a:pt x="1209" y="909"/>
                  </a:cubicBezTo>
                  <a:cubicBezTo>
                    <a:pt x="1210" y="923"/>
                    <a:pt x="1213" y="936"/>
                    <a:pt x="1218" y="948"/>
                  </a:cubicBezTo>
                  <a:cubicBezTo>
                    <a:pt x="1224" y="959"/>
                    <a:pt x="1231" y="970"/>
                    <a:pt x="1241" y="979"/>
                  </a:cubicBezTo>
                  <a:cubicBezTo>
                    <a:pt x="1262" y="1001"/>
                    <a:pt x="1286" y="1010"/>
                    <a:pt x="1311" y="1008"/>
                  </a:cubicBezTo>
                  <a:cubicBezTo>
                    <a:pt x="1336" y="1005"/>
                    <a:pt x="1363" y="990"/>
                    <a:pt x="1390" y="962"/>
                  </a:cubicBezTo>
                  <a:cubicBezTo>
                    <a:pt x="1417" y="935"/>
                    <a:pt x="1432" y="909"/>
                    <a:pt x="1434" y="884"/>
                  </a:cubicBezTo>
                  <a:cubicBezTo>
                    <a:pt x="1435" y="859"/>
                    <a:pt x="1426" y="837"/>
                    <a:pt x="1406" y="816"/>
                  </a:cubicBezTo>
                  <a:close/>
                  <a:moveTo>
                    <a:pt x="2025" y="387"/>
                  </a:moveTo>
                  <a:cubicBezTo>
                    <a:pt x="2033" y="394"/>
                    <a:pt x="2039" y="401"/>
                    <a:pt x="2043" y="408"/>
                  </a:cubicBezTo>
                  <a:cubicBezTo>
                    <a:pt x="2048" y="414"/>
                    <a:pt x="2051" y="419"/>
                    <a:pt x="2053" y="424"/>
                  </a:cubicBezTo>
                  <a:cubicBezTo>
                    <a:pt x="2054" y="429"/>
                    <a:pt x="2055" y="433"/>
                    <a:pt x="2054" y="436"/>
                  </a:cubicBezTo>
                  <a:cubicBezTo>
                    <a:pt x="2054" y="439"/>
                    <a:pt x="2052" y="442"/>
                    <a:pt x="2050" y="445"/>
                  </a:cubicBezTo>
                  <a:lnTo>
                    <a:pt x="1754" y="741"/>
                  </a:lnTo>
                  <a:cubicBezTo>
                    <a:pt x="1752" y="743"/>
                    <a:pt x="1749" y="744"/>
                    <a:pt x="1746" y="745"/>
                  </a:cubicBezTo>
                  <a:cubicBezTo>
                    <a:pt x="1742" y="745"/>
                    <a:pt x="1738" y="745"/>
                    <a:pt x="1734" y="743"/>
                  </a:cubicBezTo>
                  <a:cubicBezTo>
                    <a:pt x="1729" y="741"/>
                    <a:pt x="1724" y="738"/>
                    <a:pt x="1717" y="734"/>
                  </a:cubicBezTo>
                  <a:cubicBezTo>
                    <a:pt x="1711" y="729"/>
                    <a:pt x="1704" y="723"/>
                    <a:pt x="1696" y="715"/>
                  </a:cubicBezTo>
                  <a:cubicBezTo>
                    <a:pt x="1688" y="707"/>
                    <a:pt x="1682" y="700"/>
                    <a:pt x="1677" y="694"/>
                  </a:cubicBezTo>
                  <a:cubicBezTo>
                    <a:pt x="1673" y="688"/>
                    <a:pt x="1669" y="683"/>
                    <a:pt x="1668" y="678"/>
                  </a:cubicBezTo>
                  <a:cubicBezTo>
                    <a:pt x="1666" y="673"/>
                    <a:pt x="1665" y="669"/>
                    <a:pt x="1666" y="665"/>
                  </a:cubicBezTo>
                  <a:cubicBezTo>
                    <a:pt x="1666" y="662"/>
                    <a:pt x="1667" y="659"/>
                    <a:pt x="1670" y="656"/>
                  </a:cubicBezTo>
                  <a:lnTo>
                    <a:pt x="1770" y="557"/>
                  </a:lnTo>
                  <a:lnTo>
                    <a:pt x="1421" y="208"/>
                  </a:lnTo>
                  <a:lnTo>
                    <a:pt x="1382" y="342"/>
                  </a:lnTo>
                  <a:cubicBezTo>
                    <a:pt x="1379" y="351"/>
                    <a:pt x="1376" y="358"/>
                    <a:pt x="1372" y="363"/>
                  </a:cubicBezTo>
                  <a:cubicBezTo>
                    <a:pt x="1369" y="367"/>
                    <a:pt x="1365" y="370"/>
                    <a:pt x="1360" y="370"/>
                  </a:cubicBezTo>
                  <a:cubicBezTo>
                    <a:pt x="1356" y="370"/>
                    <a:pt x="1350" y="367"/>
                    <a:pt x="1343" y="362"/>
                  </a:cubicBezTo>
                  <a:cubicBezTo>
                    <a:pt x="1337" y="357"/>
                    <a:pt x="1328" y="350"/>
                    <a:pt x="1318" y="339"/>
                  </a:cubicBezTo>
                  <a:cubicBezTo>
                    <a:pt x="1311" y="332"/>
                    <a:pt x="1306" y="327"/>
                    <a:pt x="1302" y="322"/>
                  </a:cubicBezTo>
                  <a:cubicBezTo>
                    <a:pt x="1298" y="318"/>
                    <a:pt x="1295" y="313"/>
                    <a:pt x="1293" y="309"/>
                  </a:cubicBezTo>
                  <a:cubicBezTo>
                    <a:pt x="1291" y="305"/>
                    <a:pt x="1290" y="301"/>
                    <a:pt x="1290" y="297"/>
                  </a:cubicBezTo>
                  <a:cubicBezTo>
                    <a:pt x="1290" y="293"/>
                    <a:pt x="1291" y="289"/>
                    <a:pt x="1292" y="283"/>
                  </a:cubicBezTo>
                  <a:lnTo>
                    <a:pt x="1332" y="93"/>
                  </a:lnTo>
                  <a:cubicBezTo>
                    <a:pt x="1333" y="91"/>
                    <a:pt x="1333" y="88"/>
                    <a:pt x="1335" y="86"/>
                  </a:cubicBezTo>
                  <a:cubicBezTo>
                    <a:pt x="1336" y="83"/>
                    <a:pt x="1338" y="80"/>
                    <a:pt x="1341" y="76"/>
                  </a:cubicBezTo>
                  <a:cubicBezTo>
                    <a:pt x="1344" y="72"/>
                    <a:pt x="1348" y="67"/>
                    <a:pt x="1353" y="62"/>
                  </a:cubicBezTo>
                  <a:cubicBezTo>
                    <a:pt x="1359" y="56"/>
                    <a:pt x="1366" y="49"/>
                    <a:pt x="1374" y="41"/>
                  </a:cubicBezTo>
                  <a:cubicBezTo>
                    <a:pt x="1385" y="30"/>
                    <a:pt x="1393" y="22"/>
                    <a:pt x="1400" y="16"/>
                  </a:cubicBezTo>
                  <a:cubicBezTo>
                    <a:pt x="1407" y="10"/>
                    <a:pt x="1413" y="6"/>
                    <a:pt x="1417" y="3"/>
                  </a:cubicBezTo>
                  <a:cubicBezTo>
                    <a:pt x="1421" y="1"/>
                    <a:pt x="1425" y="0"/>
                    <a:pt x="1428" y="1"/>
                  </a:cubicBezTo>
                  <a:cubicBezTo>
                    <a:pt x="1430" y="1"/>
                    <a:pt x="1433" y="3"/>
                    <a:pt x="1435" y="5"/>
                  </a:cubicBezTo>
                  <a:lnTo>
                    <a:pt x="1878" y="448"/>
                  </a:lnTo>
                  <a:lnTo>
                    <a:pt x="1966" y="361"/>
                  </a:lnTo>
                  <a:cubicBezTo>
                    <a:pt x="1968" y="358"/>
                    <a:pt x="1971" y="357"/>
                    <a:pt x="1975" y="356"/>
                  </a:cubicBezTo>
                  <a:cubicBezTo>
                    <a:pt x="1978" y="356"/>
                    <a:pt x="1983" y="356"/>
                    <a:pt x="1988" y="358"/>
                  </a:cubicBezTo>
                  <a:cubicBezTo>
                    <a:pt x="1992" y="360"/>
                    <a:pt x="1998" y="363"/>
                    <a:pt x="2004" y="368"/>
                  </a:cubicBezTo>
                  <a:cubicBezTo>
                    <a:pt x="2010" y="372"/>
                    <a:pt x="2017" y="379"/>
                    <a:pt x="2025" y="387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2490" y="3623"/>
              <a:ext cx="234" cy="243"/>
            </a:xfrm>
            <a:custGeom>
              <a:avLst/>
              <a:gdLst>
                <a:gd name="T0" fmla="*/ 764 w 1981"/>
                <a:gd name="T1" fmla="*/ 1747 h 2056"/>
                <a:gd name="T2" fmla="*/ 444 w 1981"/>
                <a:gd name="T3" fmla="*/ 2054 h 2056"/>
                <a:gd name="T4" fmla="*/ 378 w 1981"/>
                <a:gd name="T5" fmla="*/ 1989 h 2056"/>
                <a:gd name="T6" fmla="*/ 131 w 1981"/>
                <a:gd name="T7" fmla="*/ 1519 h 2056"/>
                <a:gd name="T8" fmla="*/ 53 w 1981"/>
                <a:gd name="T9" fmla="*/ 1673 h 2056"/>
                <a:gd name="T10" fmla="*/ 0 w 1981"/>
                <a:gd name="T11" fmla="*/ 1608 h 2056"/>
                <a:gd name="T12" fmla="*/ 51 w 1981"/>
                <a:gd name="T13" fmla="*/ 1387 h 2056"/>
                <a:gd name="T14" fmla="*/ 127 w 1981"/>
                <a:gd name="T15" fmla="*/ 1314 h 2056"/>
                <a:gd name="T16" fmla="*/ 676 w 1981"/>
                <a:gd name="T17" fmla="*/ 1671 h 2056"/>
                <a:gd name="T18" fmla="*/ 735 w 1981"/>
                <a:gd name="T19" fmla="*/ 1697 h 2056"/>
                <a:gd name="T20" fmla="*/ 1078 w 1981"/>
                <a:gd name="T21" fmla="*/ 1252 h 2056"/>
                <a:gd name="T22" fmla="*/ 950 w 1981"/>
                <a:gd name="T23" fmla="*/ 1580 h 2056"/>
                <a:gd name="T24" fmla="*/ 836 w 1981"/>
                <a:gd name="T25" fmla="*/ 1623 h 2056"/>
                <a:gd name="T26" fmla="*/ 778 w 1981"/>
                <a:gd name="T27" fmla="*/ 1553 h 2056"/>
                <a:gd name="T28" fmla="*/ 865 w 1981"/>
                <a:gd name="T29" fmla="*/ 1495 h 2056"/>
                <a:gd name="T30" fmla="*/ 929 w 1981"/>
                <a:gd name="T31" fmla="*/ 1247 h 2056"/>
                <a:gd name="T32" fmla="*/ 717 w 1981"/>
                <a:gd name="T33" fmla="*/ 1379 h 2056"/>
                <a:gd name="T34" fmla="*/ 419 w 1981"/>
                <a:gd name="T35" fmla="*/ 1226 h 2056"/>
                <a:gd name="T36" fmla="*/ 559 w 1981"/>
                <a:gd name="T37" fmla="*/ 882 h 2056"/>
                <a:gd name="T38" fmla="*/ 848 w 1981"/>
                <a:gd name="T39" fmla="*/ 945 h 2056"/>
                <a:gd name="T40" fmla="*/ 655 w 1981"/>
                <a:gd name="T41" fmla="*/ 1002 h 2056"/>
                <a:gd name="T42" fmla="*/ 532 w 1981"/>
                <a:gd name="T43" fmla="*/ 1112 h 2056"/>
                <a:gd name="T44" fmla="*/ 663 w 1981"/>
                <a:gd name="T45" fmla="*/ 1247 h 2056"/>
                <a:gd name="T46" fmla="*/ 797 w 1981"/>
                <a:gd name="T47" fmla="*/ 1103 h 2056"/>
                <a:gd name="T48" fmla="*/ 1538 w 1981"/>
                <a:gd name="T49" fmla="*/ 976 h 2056"/>
                <a:gd name="T50" fmla="*/ 1212 w 1981"/>
                <a:gd name="T51" fmla="*/ 1164 h 2056"/>
                <a:gd name="T52" fmla="*/ 1089 w 1981"/>
                <a:gd name="T53" fmla="*/ 942 h 2056"/>
                <a:gd name="T54" fmla="*/ 932 w 1981"/>
                <a:gd name="T55" fmla="*/ 863 h 2056"/>
                <a:gd name="T56" fmla="*/ 852 w 1981"/>
                <a:gd name="T57" fmla="*/ 592 h 2056"/>
                <a:gd name="T58" fmla="*/ 1157 w 1981"/>
                <a:gd name="T59" fmla="*/ 423 h 2056"/>
                <a:gd name="T60" fmla="*/ 1271 w 1981"/>
                <a:gd name="T61" fmla="*/ 624 h 2056"/>
                <a:gd name="T62" fmla="*/ 1456 w 1981"/>
                <a:gd name="T63" fmla="*/ 687 h 2056"/>
                <a:gd name="T64" fmla="*/ 1062 w 1981"/>
                <a:gd name="T65" fmla="*/ 553 h 2056"/>
                <a:gd name="T66" fmla="*/ 984 w 1981"/>
                <a:gd name="T67" fmla="*/ 719 h 2056"/>
                <a:gd name="T68" fmla="*/ 1146 w 1981"/>
                <a:gd name="T69" fmla="*/ 728 h 2056"/>
                <a:gd name="T70" fmla="*/ 1372 w 1981"/>
                <a:gd name="T71" fmla="*/ 814 h 2056"/>
                <a:gd name="T72" fmla="*/ 1211 w 1981"/>
                <a:gd name="T73" fmla="*/ 884 h 2056"/>
                <a:gd name="T74" fmla="*/ 1311 w 1981"/>
                <a:gd name="T75" fmla="*/ 1029 h 2056"/>
                <a:gd name="T76" fmla="*/ 1912 w 1981"/>
                <a:gd name="T77" fmla="*/ 290 h 2056"/>
                <a:gd name="T78" fmla="*/ 1871 w 1981"/>
                <a:gd name="T79" fmla="*/ 663 h 2056"/>
                <a:gd name="T80" fmla="*/ 1696 w 1981"/>
                <a:gd name="T81" fmla="*/ 768 h 2056"/>
                <a:gd name="T82" fmla="*/ 1633 w 1981"/>
                <a:gd name="T83" fmla="*/ 728 h 2056"/>
                <a:gd name="T84" fmla="*/ 1669 w 1981"/>
                <a:gd name="T85" fmla="*/ 657 h 2056"/>
                <a:gd name="T86" fmla="*/ 1820 w 1981"/>
                <a:gd name="T87" fmla="*/ 499 h 2056"/>
                <a:gd name="T88" fmla="*/ 1702 w 1981"/>
                <a:gd name="T89" fmla="*/ 390 h 2056"/>
                <a:gd name="T90" fmla="*/ 1536 w 1981"/>
                <a:gd name="T91" fmla="*/ 509 h 2056"/>
                <a:gd name="T92" fmla="*/ 1467 w 1981"/>
                <a:gd name="T93" fmla="*/ 460 h 2056"/>
                <a:gd name="T94" fmla="*/ 1512 w 1981"/>
                <a:gd name="T95" fmla="*/ 376 h 2056"/>
                <a:gd name="T96" fmla="*/ 1533 w 1981"/>
                <a:gd name="T97" fmla="*/ 197 h 2056"/>
                <a:gd name="T98" fmla="*/ 1392 w 1981"/>
                <a:gd name="T99" fmla="*/ 205 h 2056"/>
                <a:gd name="T100" fmla="*/ 1318 w 1981"/>
                <a:gd name="T101" fmla="*/ 362 h 2056"/>
                <a:gd name="T102" fmla="*/ 1265 w 1981"/>
                <a:gd name="T103" fmla="*/ 336 h 2056"/>
                <a:gd name="T104" fmla="*/ 1233 w 1981"/>
                <a:gd name="T105" fmla="*/ 281 h 2056"/>
                <a:gd name="T106" fmla="*/ 1337 w 1981"/>
                <a:gd name="T107" fmla="*/ 87 h 2056"/>
                <a:gd name="T108" fmla="*/ 1633 w 1981"/>
                <a:gd name="T109" fmla="*/ 60 h 2056"/>
                <a:gd name="T110" fmla="*/ 1665 w 1981"/>
                <a:gd name="T111" fmla="*/ 285 h 2056"/>
                <a:gd name="T112" fmla="*/ 1858 w 1981"/>
                <a:gd name="T113" fmla="*/ 253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1" h="2056">
                  <a:moveTo>
                    <a:pt x="735" y="1697"/>
                  </a:moveTo>
                  <a:cubicBezTo>
                    <a:pt x="743" y="1705"/>
                    <a:pt x="749" y="1712"/>
                    <a:pt x="753" y="1718"/>
                  </a:cubicBezTo>
                  <a:cubicBezTo>
                    <a:pt x="758" y="1725"/>
                    <a:pt x="761" y="1730"/>
                    <a:pt x="763" y="1735"/>
                  </a:cubicBezTo>
                  <a:cubicBezTo>
                    <a:pt x="764" y="1739"/>
                    <a:pt x="765" y="1743"/>
                    <a:pt x="764" y="1747"/>
                  </a:cubicBezTo>
                  <a:cubicBezTo>
                    <a:pt x="764" y="1750"/>
                    <a:pt x="762" y="1753"/>
                    <a:pt x="760" y="1755"/>
                  </a:cubicBezTo>
                  <a:lnTo>
                    <a:pt x="464" y="2051"/>
                  </a:lnTo>
                  <a:cubicBezTo>
                    <a:pt x="462" y="2054"/>
                    <a:pt x="459" y="2055"/>
                    <a:pt x="456" y="2055"/>
                  </a:cubicBezTo>
                  <a:cubicBezTo>
                    <a:pt x="452" y="2056"/>
                    <a:pt x="448" y="2055"/>
                    <a:pt x="444" y="2054"/>
                  </a:cubicBezTo>
                  <a:cubicBezTo>
                    <a:pt x="439" y="2052"/>
                    <a:pt x="433" y="2049"/>
                    <a:pt x="427" y="2044"/>
                  </a:cubicBezTo>
                  <a:cubicBezTo>
                    <a:pt x="421" y="2040"/>
                    <a:pt x="414" y="2034"/>
                    <a:pt x="406" y="2026"/>
                  </a:cubicBezTo>
                  <a:cubicBezTo>
                    <a:pt x="398" y="2018"/>
                    <a:pt x="392" y="2011"/>
                    <a:pt x="387" y="2005"/>
                  </a:cubicBezTo>
                  <a:cubicBezTo>
                    <a:pt x="383" y="1999"/>
                    <a:pt x="379" y="1993"/>
                    <a:pt x="378" y="1989"/>
                  </a:cubicBezTo>
                  <a:cubicBezTo>
                    <a:pt x="376" y="1984"/>
                    <a:pt x="375" y="1980"/>
                    <a:pt x="375" y="1976"/>
                  </a:cubicBezTo>
                  <a:cubicBezTo>
                    <a:pt x="376" y="1973"/>
                    <a:pt x="377" y="1970"/>
                    <a:pt x="380" y="1967"/>
                  </a:cubicBezTo>
                  <a:lnTo>
                    <a:pt x="480" y="1867"/>
                  </a:lnTo>
                  <a:lnTo>
                    <a:pt x="131" y="1519"/>
                  </a:lnTo>
                  <a:lnTo>
                    <a:pt x="92" y="1652"/>
                  </a:lnTo>
                  <a:cubicBezTo>
                    <a:pt x="89" y="1662"/>
                    <a:pt x="86" y="1669"/>
                    <a:pt x="82" y="1673"/>
                  </a:cubicBezTo>
                  <a:cubicBezTo>
                    <a:pt x="79" y="1678"/>
                    <a:pt x="75" y="1681"/>
                    <a:pt x="70" y="1681"/>
                  </a:cubicBezTo>
                  <a:cubicBezTo>
                    <a:pt x="66" y="1681"/>
                    <a:pt x="60" y="1678"/>
                    <a:pt x="53" y="1673"/>
                  </a:cubicBezTo>
                  <a:cubicBezTo>
                    <a:pt x="47" y="1668"/>
                    <a:pt x="38" y="1660"/>
                    <a:pt x="28" y="1650"/>
                  </a:cubicBezTo>
                  <a:cubicBezTo>
                    <a:pt x="21" y="1643"/>
                    <a:pt x="16" y="1638"/>
                    <a:pt x="12" y="1633"/>
                  </a:cubicBezTo>
                  <a:cubicBezTo>
                    <a:pt x="8" y="1629"/>
                    <a:pt x="5" y="1624"/>
                    <a:pt x="3" y="1620"/>
                  </a:cubicBezTo>
                  <a:cubicBezTo>
                    <a:pt x="1" y="1616"/>
                    <a:pt x="0" y="1612"/>
                    <a:pt x="0" y="1608"/>
                  </a:cubicBezTo>
                  <a:cubicBezTo>
                    <a:pt x="0" y="1604"/>
                    <a:pt x="0" y="1599"/>
                    <a:pt x="2" y="1594"/>
                  </a:cubicBezTo>
                  <a:lnTo>
                    <a:pt x="42" y="1404"/>
                  </a:lnTo>
                  <a:cubicBezTo>
                    <a:pt x="42" y="1402"/>
                    <a:pt x="43" y="1399"/>
                    <a:pt x="45" y="1396"/>
                  </a:cubicBezTo>
                  <a:cubicBezTo>
                    <a:pt x="46" y="1394"/>
                    <a:pt x="48" y="1390"/>
                    <a:pt x="51" y="1387"/>
                  </a:cubicBezTo>
                  <a:cubicBezTo>
                    <a:pt x="54" y="1383"/>
                    <a:pt x="58" y="1378"/>
                    <a:pt x="63" y="1373"/>
                  </a:cubicBezTo>
                  <a:cubicBezTo>
                    <a:pt x="69" y="1367"/>
                    <a:pt x="75" y="1360"/>
                    <a:pt x="84" y="1352"/>
                  </a:cubicBezTo>
                  <a:cubicBezTo>
                    <a:pt x="94" y="1341"/>
                    <a:pt x="103" y="1333"/>
                    <a:pt x="110" y="1327"/>
                  </a:cubicBezTo>
                  <a:cubicBezTo>
                    <a:pt x="117" y="1321"/>
                    <a:pt x="123" y="1316"/>
                    <a:pt x="127" y="1314"/>
                  </a:cubicBezTo>
                  <a:cubicBezTo>
                    <a:pt x="131" y="1312"/>
                    <a:pt x="135" y="1311"/>
                    <a:pt x="137" y="1311"/>
                  </a:cubicBezTo>
                  <a:cubicBezTo>
                    <a:pt x="140" y="1312"/>
                    <a:pt x="143" y="1313"/>
                    <a:pt x="145" y="1316"/>
                  </a:cubicBezTo>
                  <a:lnTo>
                    <a:pt x="588" y="1759"/>
                  </a:lnTo>
                  <a:lnTo>
                    <a:pt x="676" y="1671"/>
                  </a:lnTo>
                  <a:cubicBezTo>
                    <a:pt x="678" y="1669"/>
                    <a:pt x="681" y="1667"/>
                    <a:pt x="685" y="1667"/>
                  </a:cubicBezTo>
                  <a:cubicBezTo>
                    <a:pt x="688" y="1666"/>
                    <a:pt x="693" y="1667"/>
                    <a:pt x="697" y="1669"/>
                  </a:cubicBezTo>
                  <a:cubicBezTo>
                    <a:pt x="702" y="1670"/>
                    <a:pt x="708" y="1674"/>
                    <a:pt x="714" y="1678"/>
                  </a:cubicBezTo>
                  <a:cubicBezTo>
                    <a:pt x="720" y="1683"/>
                    <a:pt x="727" y="1689"/>
                    <a:pt x="735" y="1697"/>
                  </a:cubicBezTo>
                  <a:close/>
                  <a:moveTo>
                    <a:pt x="920" y="1010"/>
                  </a:moveTo>
                  <a:cubicBezTo>
                    <a:pt x="942" y="1032"/>
                    <a:pt x="963" y="1056"/>
                    <a:pt x="984" y="1081"/>
                  </a:cubicBezTo>
                  <a:cubicBezTo>
                    <a:pt x="1005" y="1107"/>
                    <a:pt x="1024" y="1134"/>
                    <a:pt x="1040" y="1163"/>
                  </a:cubicBezTo>
                  <a:cubicBezTo>
                    <a:pt x="1056" y="1191"/>
                    <a:pt x="1069" y="1221"/>
                    <a:pt x="1078" y="1252"/>
                  </a:cubicBezTo>
                  <a:cubicBezTo>
                    <a:pt x="1088" y="1283"/>
                    <a:pt x="1091" y="1315"/>
                    <a:pt x="1089" y="1347"/>
                  </a:cubicBezTo>
                  <a:cubicBezTo>
                    <a:pt x="1087" y="1379"/>
                    <a:pt x="1078" y="1412"/>
                    <a:pt x="1062" y="1446"/>
                  </a:cubicBezTo>
                  <a:cubicBezTo>
                    <a:pt x="1046" y="1479"/>
                    <a:pt x="1021" y="1513"/>
                    <a:pt x="987" y="1547"/>
                  </a:cubicBezTo>
                  <a:cubicBezTo>
                    <a:pt x="976" y="1559"/>
                    <a:pt x="963" y="1570"/>
                    <a:pt x="950" y="1580"/>
                  </a:cubicBezTo>
                  <a:cubicBezTo>
                    <a:pt x="936" y="1590"/>
                    <a:pt x="923" y="1598"/>
                    <a:pt x="911" y="1606"/>
                  </a:cubicBezTo>
                  <a:cubicBezTo>
                    <a:pt x="899" y="1613"/>
                    <a:pt x="888" y="1618"/>
                    <a:pt x="879" y="1622"/>
                  </a:cubicBezTo>
                  <a:cubicBezTo>
                    <a:pt x="869" y="1626"/>
                    <a:pt x="861" y="1629"/>
                    <a:pt x="856" y="1629"/>
                  </a:cubicBezTo>
                  <a:cubicBezTo>
                    <a:pt x="850" y="1629"/>
                    <a:pt x="843" y="1627"/>
                    <a:pt x="836" y="1623"/>
                  </a:cubicBezTo>
                  <a:cubicBezTo>
                    <a:pt x="829" y="1618"/>
                    <a:pt x="821" y="1611"/>
                    <a:pt x="811" y="1602"/>
                  </a:cubicBezTo>
                  <a:cubicBezTo>
                    <a:pt x="802" y="1592"/>
                    <a:pt x="795" y="1585"/>
                    <a:pt x="790" y="1579"/>
                  </a:cubicBezTo>
                  <a:cubicBezTo>
                    <a:pt x="785" y="1573"/>
                    <a:pt x="781" y="1568"/>
                    <a:pt x="779" y="1564"/>
                  </a:cubicBezTo>
                  <a:cubicBezTo>
                    <a:pt x="777" y="1559"/>
                    <a:pt x="777" y="1556"/>
                    <a:pt x="778" y="1553"/>
                  </a:cubicBezTo>
                  <a:cubicBezTo>
                    <a:pt x="779" y="1550"/>
                    <a:pt x="780" y="1548"/>
                    <a:pt x="783" y="1545"/>
                  </a:cubicBezTo>
                  <a:cubicBezTo>
                    <a:pt x="786" y="1542"/>
                    <a:pt x="792" y="1538"/>
                    <a:pt x="800" y="1534"/>
                  </a:cubicBezTo>
                  <a:cubicBezTo>
                    <a:pt x="808" y="1530"/>
                    <a:pt x="817" y="1525"/>
                    <a:pt x="829" y="1518"/>
                  </a:cubicBezTo>
                  <a:cubicBezTo>
                    <a:pt x="840" y="1512"/>
                    <a:pt x="852" y="1505"/>
                    <a:pt x="865" y="1495"/>
                  </a:cubicBezTo>
                  <a:cubicBezTo>
                    <a:pt x="878" y="1486"/>
                    <a:pt x="891" y="1475"/>
                    <a:pt x="905" y="1461"/>
                  </a:cubicBezTo>
                  <a:cubicBezTo>
                    <a:pt x="928" y="1438"/>
                    <a:pt x="943" y="1415"/>
                    <a:pt x="951" y="1390"/>
                  </a:cubicBezTo>
                  <a:cubicBezTo>
                    <a:pt x="959" y="1366"/>
                    <a:pt x="961" y="1342"/>
                    <a:pt x="956" y="1318"/>
                  </a:cubicBezTo>
                  <a:cubicBezTo>
                    <a:pt x="952" y="1294"/>
                    <a:pt x="943" y="1270"/>
                    <a:pt x="929" y="1247"/>
                  </a:cubicBezTo>
                  <a:cubicBezTo>
                    <a:pt x="916" y="1224"/>
                    <a:pt x="899" y="1202"/>
                    <a:pt x="879" y="1181"/>
                  </a:cubicBezTo>
                  <a:cubicBezTo>
                    <a:pt x="874" y="1201"/>
                    <a:pt x="866" y="1224"/>
                    <a:pt x="854" y="1247"/>
                  </a:cubicBezTo>
                  <a:cubicBezTo>
                    <a:pt x="842" y="1271"/>
                    <a:pt x="824" y="1295"/>
                    <a:pt x="801" y="1318"/>
                  </a:cubicBezTo>
                  <a:cubicBezTo>
                    <a:pt x="773" y="1347"/>
                    <a:pt x="745" y="1367"/>
                    <a:pt x="717" y="1379"/>
                  </a:cubicBezTo>
                  <a:cubicBezTo>
                    <a:pt x="690" y="1392"/>
                    <a:pt x="663" y="1397"/>
                    <a:pt x="637" y="1396"/>
                  </a:cubicBezTo>
                  <a:cubicBezTo>
                    <a:pt x="610" y="1394"/>
                    <a:pt x="584" y="1386"/>
                    <a:pt x="558" y="1371"/>
                  </a:cubicBezTo>
                  <a:cubicBezTo>
                    <a:pt x="532" y="1357"/>
                    <a:pt x="507" y="1337"/>
                    <a:pt x="481" y="1311"/>
                  </a:cubicBezTo>
                  <a:cubicBezTo>
                    <a:pt x="454" y="1285"/>
                    <a:pt x="434" y="1256"/>
                    <a:pt x="419" y="1226"/>
                  </a:cubicBezTo>
                  <a:cubicBezTo>
                    <a:pt x="405" y="1195"/>
                    <a:pt x="397" y="1164"/>
                    <a:pt x="396" y="1131"/>
                  </a:cubicBezTo>
                  <a:cubicBezTo>
                    <a:pt x="396" y="1099"/>
                    <a:pt x="403" y="1067"/>
                    <a:pt x="417" y="1034"/>
                  </a:cubicBezTo>
                  <a:cubicBezTo>
                    <a:pt x="431" y="1002"/>
                    <a:pt x="454" y="970"/>
                    <a:pt x="485" y="939"/>
                  </a:cubicBezTo>
                  <a:cubicBezTo>
                    <a:pt x="510" y="914"/>
                    <a:pt x="534" y="895"/>
                    <a:pt x="559" y="882"/>
                  </a:cubicBezTo>
                  <a:cubicBezTo>
                    <a:pt x="583" y="870"/>
                    <a:pt x="608" y="862"/>
                    <a:pt x="632" y="859"/>
                  </a:cubicBezTo>
                  <a:cubicBezTo>
                    <a:pt x="656" y="857"/>
                    <a:pt x="680" y="858"/>
                    <a:pt x="704" y="865"/>
                  </a:cubicBezTo>
                  <a:cubicBezTo>
                    <a:pt x="729" y="871"/>
                    <a:pt x="753" y="881"/>
                    <a:pt x="777" y="895"/>
                  </a:cubicBezTo>
                  <a:cubicBezTo>
                    <a:pt x="801" y="909"/>
                    <a:pt x="825" y="925"/>
                    <a:pt x="848" y="945"/>
                  </a:cubicBezTo>
                  <a:cubicBezTo>
                    <a:pt x="872" y="965"/>
                    <a:pt x="896" y="987"/>
                    <a:pt x="920" y="1010"/>
                  </a:cubicBezTo>
                  <a:close/>
                  <a:moveTo>
                    <a:pt x="797" y="1103"/>
                  </a:moveTo>
                  <a:cubicBezTo>
                    <a:pt x="767" y="1074"/>
                    <a:pt x="741" y="1051"/>
                    <a:pt x="718" y="1034"/>
                  </a:cubicBezTo>
                  <a:cubicBezTo>
                    <a:pt x="695" y="1018"/>
                    <a:pt x="674" y="1007"/>
                    <a:pt x="655" y="1002"/>
                  </a:cubicBezTo>
                  <a:cubicBezTo>
                    <a:pt x="637" y="996"/>
                    <a:pt x="620" y="996"/>
                    <a:pt x="605" y="1001"/>
                  </a:cubicBezTo>
                  <a:cubicBezTo>
                    <a:pt x="590" y="1006"/>
                    <a:pt x="576" y="1015"/>
                    <a:pt x="563" y="1029"/>
                  </a:cubicBezTo>
                  <a:cubicBezTo>
                    <a:pt x="550" y="1041"/>
                    <a:pt x="541" y="1055"/>
                    <a:pt x="536" y="1069"/>
                  </a:cubicBezTo>
                  <a:cubicBezTo>
                    <a:pt x="531" y="1083"/>
                    <a:pt x="530" y="1097"/>
                    <a:pt x="532" y="1112"/>
                  </a:cubicBezTo>
                  <a:cubicBezTo>
                    <a:pt x="534" y="1126"/>
                    <a:pt x="539" y="1141"/>
                    <a:pt x="547" y="1155"/>
                  </a:cubicBezTo>
                  <a:cubicBezTo>
                    <a:pt x="556" y="1169"/>
                    <a:pt x="567" y="1183"/>
                    <a:pt x="580" y="1197"/>
                  </a:cubicBezTo>
                  <a:cubicBezTo>
                    <a:pt x="595" y="1211"/>
                    <a:pt x="609" y="1223"/>
                    <a:pt x="623" y="1232"/>
                  </a:cubicBezTo>
                  <a:cubicBezTo>
                    <a:pt x="637" y="1240"/>
                    <a:pt x="650" y="1245"/>
                    <a:pt x="663" y="1247"/>
                  </a:cubicBezTo>
                  <a:cubicBezTo>
                    <a:pt x="676" y="1249"/>
                    <a:pt x="689" y="1247"/>
                    <a:pt x="702" y="1241"/>
                  </a:cubicBezTo>
                  <a:cubicBezTo>
                    <a:pt x="714" y="1236"/>
                    <a:pt x="727" y="1226"/>
                    <a:pt x="740" y="1213"/>
                  </a:cubicBezTo>
                  <a:cubicBezTo>
                    <a:pt x="756" y="1197"/>
                    <a:pt x="769" y="1180"/>
                    <a:pt x="778" y="1161"/>
                  </a:cubicBezTo>
                  <a:cubicBezTo>
                    <a:pt x="788" y="1142"/>
                    <a:pt x="794" y="1123"/>
                    <a:pt x="797" y="1103"/>
                  </a:cubicBezTo>
                  <a:close/>
                  <a:moveTo>
                    <a:pt x="1506" y="722"/>
                  </a:moveTo>
                  <a:cubicBezTo>
                    <a:pt x="1530" y="746"/>
                    <a:pt x="1547" y="772"/>
                    <a:pt x="1558" y="800"/>
                  </a:cubicBezTo>
                  <a:cubicBezTo>
                    <a:pt x="1569" y="827"/>
                    <a:pt x="1572" y="856"/>
                    <a:pt x="1569" y="885"/>
                  </a:cubicBezTo>
                  <a:cubicBezTo>
                    <a:pt x="1566" y="915"/>
                    <a:pt x="1555" y="945"/>
                    <a:pt x="1538" y="976"/>
                  </a:cubicBezTo>
                  <a:cubicBezTo>
                    <a:pt x="1520" y="1007"/>
                    <a:pt x="1496" y="1039"/>
                    <a:pt x="1464" y="1070"/>
                  </a:cubicBezTo>
                  <a:cubicBezTo>
                    <a:pt x="1433" y="1101"/>
                    <a:pt x="1404" y="1124"/>
                    <a:pt x="1375" y="1141"/>
                  </a:cubicBezTo>
                  <a:cubicBezTo>
                    <a:pt x="1346" y="1158"/>
                    <a:pt x="1318" y="1168"/>
                    <a:pt x="1290" y="1172"/>
                  </a:cubicBezTo>
                  <a:cubicBezTo>
                    <a:pt x="1263" y="1176"/>
                    <a:pt x="1237" y="1173"/>
                    <a:pt x="1212" y="1164"/>
                  </a:cubicBezTo>
                  <a:cubicBezTo>
                    <a:pt x="1187" y="1154"/>
                    <a:pt x="1163" y="1138"/>
                    <a:pt x="1141" y="1116"/>
                  </a:cubicBezTo>
                  <a:cubicBezTo>
                    <a:pt x="1126" y="1100"/>
                    <a:pt x="1114" y="1084"/>
                    <a:pt x="1105" y="1066"/>
                  </a:cubicBezTo>
                  <a:cubicBezTo>
                    <a:pt x="1096" y="1048"/>
                    <a:pt x="1090" y="1029"/>
                    <a:pt x="1088" y="1008"/>
                  </a:cubicBezTo>
                  <a:cubicBezTo>
                    <a:pt x="1086" y="988"/>
                    <a:pt x="1086" y="966"/>
                    <a:pt x="1089" y="942"/>
                  </a:cubicBezTo>
                  <a:cubicBezTo>
                    <a:pt x="1093" y="919"/>
                    <a:pt x="1098" y="894"/>
                    <a:pt x="1107" y="867"/>
                  </a:cubicBezTo>
                  <a:cubicBezTo>
                    <a:pt x="1085" y="874"/>
                    <a:pt x="1064" y="878"/>
                    <a:pt x="1043" y="881"/>
                  </a:cubicBezTo>
                  <a:cubicBezTo>
                    <a:pt x="1023" y="883"/>
                    <a:pt x="1004" y="883"/>
                    <a:pt x="985" y="880"/>
                  </a:cubicBezTo>
                  <a:cubicBezTo>
                    <a:pt x="966" y="877"/>
                    <a:pt x="949" y="872"/>
                    <a:pt x="932" y="863"/>
                  </a:cubicBezTo>
                  <a:cubicBezTo>
                    <a:pt x="915" y="855"/>
                    <a:pt x="899" y="843"/>
                    <a:pt x="884" y="828"/>
                  </a:cubicBezTo>
                  <a:cubicBezTo>
                    <a:pt x="863" y="807"/>
                    <a:pt x="847" y="783"/>
                    <a:pt x="837" y="758"/>
                  </a:cubicBezTo>
                  <a:cubicBezTo>
                    <a:pt x="827" y="733"/>
                    <a:pt x="823" y="706"/>
                    <a:pt x="825" y="679"/>
                  </a:cubicBezTo>
                  <a:cubicBezTo>
                    <a:pt x="828" y="651"/>
                    <a:pt x="837" y="622"/>
                    <a:pt x="852" y="592"/>
                  </a:cubicBezTo>
                  <a:cubicBezTo>
                    <a:pt x="868" y="563"/>
                    <a:pt x="891" y="533"/>
                    <a:pt x="921" y="503"/>
                  </a:cubicBezTo>
                  <a:cubicBezTo>
                    <a:pt x="950" y="474"/>
                    <a:pt x="979" y="452"/>
                    <a:pt x="1006" y="437"/>
                  </a:cubicBezTo>
                  <a:cubicBezTo>
                    <a:pt x="1034" y="422"/>
                    <a:pt x="1060" y="414"/>
                    <a:pt x="1085" y="412"/>
                  </a:cubicBezTo>
                  <a:cubicBezTo>
                    <a:pt x="1110" y="410"/>
                    <a:pt x="1134" y="414"/>
                    <a:pt x="1157" y="423"/>
                  </a:cubicBezTo>
                  <a:cubicBezTo>
                    <a:pt x="1179" y="433"/>
                    <a:pt x="1201" y="448"/>
                    <a:pt x="1220" y="467"/>
                  </a:cubicBezTo>
                  <a:cubicBezTo>
                    <a:pt x="1233" y="480"/>
                    <a:pt x="1244" y="495"/>
                    <a:pt x="1252" y="512"/>
                  </a:cubicBezTo>
                  <a:cubicBezTo>
                    <a:pt x="1260" y="528"/>
                    <a:pt x="1265" y="546"/>
                    <a:pt x="1269" y="565"/>
                  </a:cubicBezTo>
                  <a:cubicBezTo>
                    <a:pt x="1272" y="583"/>
                    <a:pt x="1273" y="603"/>
                    <a:pt x="1271" y="624"/>
                  </a:cubicBezTo>
                  <a:cubicBezTo>
                    <a:pt x="1270" y="646"/>
                    <a:pt x="1266" y="667"/>
                    <a:pt x="1260" y="690"/>
                  </a:cubicBezTo>
                  <a:cubicBezTo>
                    <a:pt x="1285" y="682"/>
                    <a:pt x="1310" y="676"/>
                    <a:pt x="1333" y="673"/>
                  </a:cubicBezTo>
                  <a:cubicBezTo>
                    <a:pt x="1356" y="669"/>
                    <a:pt x="1378" y="669"/>
                    <a:pt x="1399" y="671"/>
                  </a:cubicBezTo>
                  <a:cubicBezTo>
                    <a:pt x="1419" y="674"/>
                    <a:pt x="1438" y="679"/>
                    <a:pt x="1456" y="687"/>
                  </a:cubicBezTo>
                  <a:cubicBezTo>
                    <a:pt x="1474" y="695"/>
                    <a:pt x="1490" y="707"/>
                    <a:pt x="1506" y="722"/>
                  </a:cubicBezTo>
                  <a:close/>
                  <a:moveTo>
                    <a:pt x="1125" y="582"/>
                  </a:moveTo>
                  <a:cubicBezTo>
                    <a:pt x="1116" y="572"/>
                    <a:pt x="1106" y="565"/>
                    <a:pt x="1095" y="560"/>
                  </a:cubicBezTo>
                  <a:cubicBezTo>
                    <a:pt x="1085" y="555"/>
                    <a:pt x="1074" y="553"/>
                    <a:pt x="1062" y="553"/>
                  </a:cubicBezTo>
                  <a:cubicBezTo>
                    <a:pt x="1051" y="554"/>
                    <a:pt x="1040" y="557"/>
                    <a:pt x="1028" y="563"/>
                  </a:cubicBezTo>
                  <a:cubicBezTo>
                    <a:pt x="1017" y="569"/>
                    <a:pt x="1005" y="578"/>
                    <a:pt x="993" y="590"/>
                  </a:cubicBezTo>
                  <a:cubicBezTo>
                    <a:pt x="970" y="613"/>
                    <a:pt x="958" y="636"/>
                    <a:pt x="957" y="658"/>
                  </a:cubicBezTo>
                  <a:cubicBezTo>
                    <a:pt x="957" y="680"/>
                    <a:pt x="966" y="700"/>
                    <a:pt x="984" y="719"/>
                  </a:cubicBezTo>
                  <a:cubicBezTo>
                    <a:pt x="993" y="728"/>
                    <a:pt x="1003" y="734"/>
                    <a:pt x="1013" y="739"/>
                  </a:cubicBezTo>
                  <a:cubicBezTo>
                    <a:pt x="1024" y="743"/>
                    <a:pt x="1035" y="746"/>
                    <a:pt x="1048" y="746"/>
                  </a:cubicBezTo>
                  <a:cubicBezTo>
                    <a:pt x="1061" y="747"/>
                    <a:pt x="1075" y="746"/>
                    <a:pt x="1091" y="742"/>
                  </a:cubicBezTo>
                  <a:cubicBezTo>
                    <a:pt x="1107" y="739"/>
                    <a:pt x="1125" y="734"/>
                    <a:pt x="1146" y="728"/>
                  </a:cubicBezTo>
                  <a:cubicBezTo>
                    <a:pt x="1154" y="696"/>
                    <a:pt x="1157" y="668"/>
                    <a:pt x="1154" y="644"/>
                  </a:cubicBezTo>
                  <a:cubicBezTo>
                    <a:pt x="1151" y="619"/>
                    <a:pt x="1142" y="599"/>
                    <a:pt x="1125" y="582"/>
                  </a:cubicBezTo>
                  <a:close/>
                  <a:moveTo>
                    <a:pt x="1405" y="837"/>
                  </a:moveTo>
                  <a:cubicBezTo>
                    <a:pt x="1395" y="827"/>
                    <a:pt x="1384" y="819"/>
                    <a:pt x="1372" y="814"/>
                  </a:cubicBezTo>
                  <a:cubicBezTo>
                    <a:pt x="1360" y="809"/>
                    <a:pt x="1347" y="807"/>
                    <a:pt x="1332" y="807"/>
                  </a:cubicBezTo>
                  <a:cubicBezTo>
                    <a:pt x="1317" y="807"/>
                    <a:pt x="1301" y="809"/>
                    <a:pt x="1283" y="813"/>
                  </a:cubicBezTo>
                  <a:cubicBezTo>
                    <a:pt x="1265" y="817"/>
                    <a:pt x="1245" y="823"/>
                    <a:pt x="1223" y="830"/>
                  </a:cubicBezTo>
                  <a:cubicBezTo>
                    <a:pt x="1218" y="850"/>
                    <a:pt x="1213" y="868"/>
                    <a:pt x="1211" y="884"/>
                  </a:cubicBezTo>
                  <a:cubicBezTo>
                    <a:pt x="1208" y="901"/>
                    <a:pt x="1207" y="916"/>
                    <a:pt x="1208" y="930"/>
                  </a:cubicBezTo>
                  <a:cubicBezTo>
                    <a:pt x="1210" y="944"/>
                    <a:pt x="1213" y="957"/>
                    <a:pt x="1218" y="969"/>
                  </a:cubicBezTo>
                  <a:cubicBezTo>
                    <a:pt x="1223" y="980"/>
                    <a:pt x="1231" y="991"/>
                    <a:pt x="1240" y="1000"/>
                  </a:cubicBezTo>
                  <a:cubicBezTo>
                    <a:pt x="1262" y="1022"/>
                    <a:pt x="1285" y="1031"/>
                    <a:pt x="1311" y="1029"/>
                  </a:cubicBezTo>
                  <a:cubicBezTo>
                    <a:pt x="1336" y="1026"/>
                    <a:pt x="1362" y="1011"/>
                    <a:pt x="1390" y="983"/>
                  </a:cubicBezTo>
                  <a:cubicBezTo>
                    <a:pt x="1417" y="956"/>
                    <a:pt x="1432" y="930"/>
                    <a:pt x="1433" y="905"/>
                  </a:cubicBezTo>
                  <a:cubicBezTo>
                    <a:pt x="1435" y="880"/>
                    <a:pt x="1426" y="858"/>
                    <a:pt x="1405" y="837"/>
                  </a:cubicBezTo>
                  <a:close/>
                  <a:moveTo>
                    <a:pt x="1912" y="290"/>
                  </a:moveTo>
                  <a:cubicBezTo>
                    <a:pt x="1938" y="316"/>
                    <a:pt x="1957" y="345"/>
                    <a:pt x="1967" y="376"/>
                  </a:cubicBezTo>
                  <a:cubicBezTo>
                    <a:pt x="1978" y="407"/>
                    <a:pt x="1981" y="439"/>
                    <a:pt x="1977" y="471"/>
                  </a:cubicBezTo>
                  <a:cubicBezTo>
                    <a:pt x="1973" y="503"/>
                    <a:pt x="1962" y="536"/>
                    <a:pt x="1944" y="569"/>
                  </a:cubicBezTo>
                  <a:cubicBezTo>
                    <a:pt x="1926" y="601"/>
                    <a:pt x="1901" y="633"/>
                    <a:pt x="1871" y="663"/>
                  </a:cubicBezTo>
                  <a:cubicBezTo>
                    <a:pt x="1853" y="681"/>
                    <a:pt x="1835" y="697"/>
                    <a:pt x="1816" y="710"/>
                  </a:cubicBezTo>
                  <a:cubicBezTo>
                    <a:pt x="1797" y="724"/>
                    <a:pt x="1780" y="735"/>
                    <a:pt x="1764" y="743"/>
                  </a:cubicBezTo>
                  <a:cubicBezTo>
                    <a:pt x="1748" y="752"/>
                    <a:pt x="1734" y="758"/>
                    <a:pt x="1721" y="762"/>
                  </a:cubicBezTo>
                  <a:cubicBezTo>
                    <a:pt x="1709" y="765"/>
                    <a:pt x="1701" y="767"/>
                    <a:pt x="1696" y="768"/>
                  </a:cubicBezTo>
                  <a:cubicBezTo>
                    <a:pt x="1691" y="768"/>
                    <a:pt x="1687" y="767"/>
                    <a:pt x="1683" y="766"/>
                  </a:cubicBezTo>
                  <a:cubicBezTo>
                    <a:pt x="1679" y="764"/>
                    <a:pt x="1675" y="762"/>
                    <a:pt x="1670" y="759"/>
                  </a:cubicBezTo>
                  <a:cubicBezTo>
                    <a:pt x="1665" y="757"/>
                    <a:pt x="1660" y="753"/>
                    <a:pt x="1654" y="747"/>
                  </a:cubicBezTo>
                  <a:cubicBezTo>
                    <a:pt x="1648" y="742"/>
                    <a:pt x="1641" y="736"/>
                    <a:pt x="1633" y="728"/>
                  </a:cubicBezTo>
                  <a:cubicBezTo>
                    <a:pt x="1619" y="714"/>
                    <a:pt x="1611" y="704"/>
                    <a:pt x="1608" y="697"/>
                  </a:cubicBezTo>
                  <a:cubicBezTo>
                    <a:pt x="1606" y="689"/>
                    <a:pt x="1606" y="684"/>
                    <a:pt x="1611" y="679"/>
                  </a:cubicBezTo>
                  <a:cubicBezTo>
                    <a:pt x="1614" y="676"/>
                    <a:pt x="1620" y="673"/>
                    <a:pt x="1631" y="670"/>
                  </a:cubicBezTo>
                  <a:cubicBezTo>
                    <a:pt x="1641" y="667"/>
                    <a:pt x="1654" y="663"/>
                    <a:pt x="1669" y="657"/>
                  </a:cubicBezTo>
                  <a:cubicBezTo>
                    <a:pt x="1683" y="650"/>
                    <a:pt x="1700" y="642"/>
                    <a:pt x="1717" y="632"/>
                  </a:cubicBezTo>
                  <a:cubicBezTo>
                    <a:pt x="1735" y="621"/>
                    <a:pt x="1753" y="607"/>
                    <a:pt x="1771" y="589"/>
                  </a:cubicBezTo>
                  <a:cubicBezTo>
                    <a:pt x="1786" y="574"/>
                    <a:pt x="1798" y="559"/>
                    <a:pt x="1806" y="544"/>
                  </a:cubicBezTo>
                  <a:cubicBezTo>
                    <a:pt x="1814" y="528"/>
                    <a:pt x="1819" y="514"/>
                    <a:pt x="1820" y="499"/>
                  </a:cubicBezTo>
                  <a:cubicBezTo>
                    <a:pt x="1822" y="484"/>
                    <a:pt x="1820" y="470"/>
                    <a:pt x="1815" y="457"/>
                  </a:cubicBezTo>
                  <a:cubicBezTo>
                    <a:pt x="1810" y="444"/>
                    <a:pt x="1801" y="431"/>
                    <a:pt x="1790" y="420"/>
                  </a:cubicBezTo>
                  <a:cubicBezTo>
                    <a:pt x="1778" y="408"/>
                    <a:pt x="1764" y="399"/>
                    <a:pt x="1749" y="394"/>
                  </a:cubicBezTo>
                  <a:cubicBezTo>
                    <a:pt x="1735" y="389"/>
                    <a:pt x="1719" y="387"/>
                    <a:pt x="1702" y="390"/>
                  </a:cubicBezTo>
                  <a:cubicBezTo>
                    <a:pt x="1686" y="392"/>
                    <a:pt x="1668" y="399"/>
                    <a:pt x="1650" y="410"/>
                  </a:cubicBezTo>
                  <a:cubicBezTo>
                    <a:pt x="1632" y="420"/>
                    <a:pt x="1613" y="435"/>
                    <a:pt x="1593" y="455"/>
                  </a:cubicBezTo>
                  <a:lnTo>
                    <a:pt x="1547" y="501"/>
                  </a:lnTo>
                  <a:cubicBezTo>
                    <a:pt x="1543" y="505"/>
                    <a:pt x="1539" y="508"/>
                    <a:pt x="1536" y="509"/>
                  </a:cubicBezTo>
                  <a:cubicBezTo>
                    <a:pt x="1533" y="511"/>
                    <a:pt x="1528" y="511"/>
                    <a:pt x="1524" y="509"/>
                  </a:cubicBezTo>
                  <a:cubicBezTo>
                    <a:pt x="1519" y="508"/>
                    <a:pt x="1514" y="505"/>
                    <a:pt x="1508" y="500"/>
                  </a:cubicBezTo>
                  <a:cubicBezTo>
                    <a:pt x="1501" y="495"/>
                    <a:pt x="1494" y="489"/>
                    <a:pt x="1486" y="480"/>
                  </a:cubicBezTo>
                  <a:cubicBezTo>
                    <a:pt x="1478" y="472"/>
                    <a:pt x="1471" y="465"/>
                    <a:pt x="1467" y="460"/>
                  </a:cubicBezTo>
                  <a:cubicBezTo>
                    <a:pt x="1463" y="454"/>
                    <a:pt x="1460" y="449"/>
                    <a:pt x="1458" y="444"/>
                  </a:cubicBezTo>
                  <a:cubicBezTo>
                    <a:pt x="1457" y="440"/>
                    <a:pt x="1457" y="436"/>
                    <a:pt x="1458" y="433"/>
                  </a:cubicBezTo>
                  <a:cubicBezTo>
                    <a:pt x="1460" y="429"/>
                    <a:pt x="1462" y="426"/>
                    <a:pt x="1465" y="423"/>
                  </a:cubicBezTo>
                  <a:lnTo>
                    <a:pt x="1512" y="376"/>
                  </a:lnTo>
                  <a:cubicBezTo>
                    <a:pt x="1528" y="360"/>
                    <a:pt x="1541" y="344"/>
                    <a:pt x="1549" y="328"/>
                  </a:cubicBezTo>
                  <a:cubicBezTo>
                    <a:pt x="1558" y="311"/>
                    <a:pt x="1563" y="296"/>
                    <a:pt x="1565" y="280"/>
                  </a:cubicBezTo>
                  <a:cubicBezTo>
                    <a:pt x="1566" y="265"/>
                    <a:pt x="1564" y="250"/>
                    <a:pt x="1559" y="236"/>
                  </a:cubicBezTo>
                  <a:cubicBezTo>
                    <a:pt x="1553" y="222"/>
                    <a:pt x="1545" y="209"/>
                    <a:pt x="1533" y="197"/>
                  </a:cubicBezTo>
                  <a:cubicBezTo>
                    <a:pt x="1524" y="188"/>
                    <a:pt x="1514" y="181"/>
                    <a:pt x="1502" y="176"/>
                  </a:cubicBezTo>
                  <a:cubicBezTo>
                    <a:pt x="1491" y="170"/>
                    <a:pt x="1480" y="168"/>
                    <a:pt x="1468" y="168"/>
                  </a:cubicBezTo>
                  <a:cubicBezTo>
                    <a:pt x="1456" y="168"/>
                    <a:pt x="1444" y="171"/>
                    <a:pt x="1431" y="177"/>
                  </a:cubicBezTo>
                  <a:cubicBezTo>
                    <a:pt x="1418" y="183"/>
                    <a:pt x="1405" y="192"/>
                    <a:pt x="1392" y="205"/>
                  </a:cubicBezTo>
                  <a:cubicBezTo>
                    <a:pt x="1378" y="219"/>
                    <a:pt x="1367" y="235"/>
                    <a:pt x="1358" y="252"/>
                  </a:cubicBezTo>
                  <a:cubicBezTo>
                    <a:pt x="1350" y="269"/>
                    <a:pt x="1343" y="285"/>
                    <a:pt x="1338" y="300"/>
                  </a:cubicBezTo>
                  <a:cubicBezTo>
                    <a:pt x="1333" y="315"/>
                    <a:pt x="1329" y="329"/>
                    <a:pt x="1327" y="340"/>
                  </a:cubicBezTo>
                  <a:cubicBezTo>
                    <a:pt x="1324" y="351"/>
                    <a:pt x="1321" y="359"/>
                    <a:pt x="1318" y="362"/>
                  </a:cubicBezTo>
                  <a:cubicBezTo>
                    <a:pt x="1316" y="364"/>
                    <a:pt x="1313" y="366"/>
                    <a:pt x="1311" y="367"/>
                  </a:cubicBezTo>
                  <a:cubicBezTo>
                    <a:pt x="1308" y="367"/>
                    <a:pt x="1305" y="367"/>
                    <a:pt x="1301" y="365"/>
                  </a:cubicBezTo>
                  <a:cubicBezTo>
                    <a:pt x="1297" y="363"/>
                    <a:pt x="1292" y="360"/>
                    <a:pt x="1286" y="356"/>
                  </a:cubicBezTo>
                  <a:cubicBezTo>
                    <a:pt x="1281" y="351"/>
                    <a:pt x="1273" y="344"/>
                    <a:pt x="1265" y="336"/>
                  </a:cubicBezTo>
                  <a:cubicBezTo>
                    <a:pt x="1258" y="329"/>
                    <a:pt x="1253" y="323"/>
                    <a:pt x="1248" y="318"/>
                  </a:cubicBezTo>
                  <a:cubicBezTo>
                    <a:pt x="1244" y="314"/>
                    <a:pt x="1241" y="309"/>
                    <a:pt x="1239" y="305"/>
                  </a:cubicBezTo>
                  <a:cubicBezTo>
                    <a:pt x="1236" y="302"/>
                    <a:pt x="1235" y="298"/>
                    <a:pt x="1234" y="294"/>
                  </a:cubicBezTo>
                  <a:cubicBezTo>
                    <a:pt x="1233" y="291"/>
                    <a:pt x="1233" y="287"/>
                    <a:pt x="1233" y="281"/>
                  </a:cubicBezTo>
                  <a:cubicBezTo>
                    <a:pt x="1233" y="276"/>
                    <a:pt x="1235" y="266"/>
                    <a:pt x="1238" y="252"/>
                  </a:cubicBezTo>
                  <a:cubicBezTo>
                    <a:pt x="1241" y="239"/>
                    <a:pt x="1247" y="223"/>
                    <a:pt x="1255" y="205"/>
                  </a:cubicBezTo>
                  <a:cubicBezTo>
                    <a:pt x="1263" y="187"/>
                    <a:pt x="1274" y="168"/>
                    <a:pt x="1287" y="147"/>
                  </a:cubicBezTo>
                  <a:cubicBezTo>
                    <a:pt x="1301" y="127"/>
                    <a:pt x="1317" y="107"/>
                    <a:pt x="1337" y="87"/>
                  </a:cubicBezTo>
                  <a:cubicBezTo>
                    <a:pt x="1363" y="61"/>
                    <a:pt x="1389" y="41"/>
                    <a:pt x="1415" y="27"/>
                  </a:cubicBezTo>
                  <a:cubicBezTo>
                    <a:pt x="1441" y="13"/>
                    <a:pt x="1467" y="5"/>
                    <a:pt x="1492" y="3"/>
                  </a:cubicBezTo>
                  <a:cubicBezTo>
                    <a:pt x="1517" y="0"/>
                    <a:pt x="1542" y="4"/>
                    <a:pt x="1566" y="14"/>
                  </a:cubicBezTo>
                  <a:cubicBezTo>
                    <a:pt x="1589" y="23"/>
                    <a:pt x="1612" y="39"/>
                    <a:pt x="1633" y="60"/>
                  </a:cubicBezTo>
                  <a:cubicBezTo>
                    <a:pt x="1649" y="76"/>
                    <a:pt x="1662" y="93"/>
                    <a:pt x="1672" y="111"/>
                  </a:cubicBezTo>
                  <a:cubicBezTo>
                    <a:pt x="1682" y="130"/>
                    <a:pt x="1688" y="148"/>
                    <a:pt x="1692" y="167"/>
                  </a:cubicBezTo>
                  <a:cubicBezTo>
                    <a:pt x="1695" y="186"/>
                    <a:pt x="1694" y="206"/>
                    <a:pt x="1690" y="226"/>
                  </a:cubicBezTo>
                  <a:cubicBezTo>
                    <a:pt x="1685" y="245"/>
                    <a:pt x="1677" y="265"/>
                    <a:pt x="1665" y="285"/>
                  </a:cubicBezTo>
                  <a:lnTo>
                    <a:pt x="1667" y="286"/>
                  </a:lnTo>
                  <a:cubicBezTo>
                    <a:pt x="1688" y="269"/>
                    <a:pt x="1709" y="257"/>
                    <a:pt x="1732" y="250"/>
                  </a:cubicBezTo>
                  <a:cubicBezTo>
                    <a:pt x="1754" y="242"/>
                    <a:pt x="1776" y="239"/>
                    <a:pt x="1797" y="239"/>
                  </a:cubicBezTo>
                  <a:cubicBezTo>
                    <a:pt x="1818" y="240"/>
                    <a:pt x="1839" y="245"/>
                    <a:pt x="1858" y="253"/>
                  </a:cubicBezTo>
                  <a:cubicBezTo>
                    <a:pt x="1878" y="261"/>
                    <a:pt x="1896" y="274"/>
                    <a:pt x="1912" y="29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2742" y="3618"/>
              <a:ext cx="233" cy="248"/>
            </a:xfrm>
            <a:custGeom>
              <a:avLst/>
              <a:gdLst>
                <a:gd name="T0" fmla="*/ 764 w 1972"/>
                <a:gd name="T1" fmla="*/ 1790 h 2099"/>
                <a:gd name="T2" fmla="*/ 443 w 1972"/>
                <a:gd name="T3" fmla="*/ 2097 h 2099"/>
                <a:gd name="T4" fmla="*/ 377 w 1972"/>
                <a:gd name="T5" fmla="*/ 2032 h 2099"/>
                <a:gd name="T6" fmla="*/ 130 w 1972"/>
                <a:gd name="T7" fmla="*/ 1562 h 2099"/>
                <a:gd name="T8" fmla="*/ 53 w 1972"/>
                <a:gd name="T9" fmla="*/ 1716 h 2099"/>
                <a:gd name="T10" fmla="*/ 0 w 1972"/>
                <a:gd name="T11" fmla="*/ 1651 h 2099"/>
                <a:gd name="T12" fmla="*/ 51 w 1972"/>
                <a:gd name="T13" fmla="*/ 1430 h 2099"/>
                <a:gd name="T14" fmla="*/ 127 w 1972"/>
                <a:gd name="T15" fmla="*/ 1357 h 2099"/>
                <a:gd name="T16" fmla="*/ 675 w 1972"/>
                <a:gd name="T17" fmla="*/ 1714 h 2099"/>
                <a:gd name="T18" fmla="*/ 735 w 1972"/>
                <a:gd name="T19" fmla="*/ 1740 h 2099"/>
                <a:gd name="T20" fmla="*/ 1078 w 1972"/>
                <a:gd name="T21" fmla="*/ 1295 h 2099"/>
                <a:gd name="T22" fmla="*/ 949 w 1972"/>
                <a:gd name="T23" fmla="*/ 1623 h 2099"/>
                <a:gd name="T24" fmla="*/ 836 w 1972"/>
                <a:gd name="T25" fmla="*/ 1666 h 2099"/>
                <a:gd name="T26" fmla="*/ 777 w 1972"/>
                <a:gd name="T27" fmla="*/ 1596 h 2099"/>
                <a:gd name="T28" fmla="*/ 864 w 1972"/>
                <a:gd name="T29" fmla="*/ 1538 h 2099"/>
                <a:gd name="T30" fmla="*/ 929 w 1972"/>
                <a:gd name="T31" fmla="*/ 1290 h 2099"/>
                <a:gd name="T32" fmla="*/ 717 w 1972"/>
                <a:gd name="T33" fmla="*/ 1422 h 2099"/>
                <a:gd name="T34" fmla="*/ 419 w 1972"/>
                <a:gd name="T35" fmla="*/ 1269 h 2099"/>
                <a:gd name="T36" fmla="*/ 559 w 1972"/>
                <a:gd name="T37" fmla="*/ 925 h 2099"/>
                <a:gd name="T38" fmla="*/ 848 w 1972"/>
                <a:gd name="T39" fmla="*/ 988 h 2099"/>
                <a:gd name="T40" fmla="*/ 655 w 1972"/>
                <a:gd name="T41" fmla="*/ 1045 h 2099"/>
                <a:gd name="T42" fmla="*/ 532 w 1972"/>
                <a:gd name="T43" fmla="*/ 1155 h 2099"/>
                <a:gd name="T44" fmla="*/ 663 w 1972"/>
                <a:gd name="T45" fmla="*/ 1290 h 2099"/>
                <a:gd name="T46" fmla="*/ 797 w 1972"/>
                <a:gd name="T47" fmla="*/ 1146 h 2099"/>
                <a:gd name="T48" fmla="*/ 1537 w 1972"/>
                <a:gd name="T49" fmla="*/ 1019 h 2099"/>
                <a:gd name="T50" fmla="*/ 1212 w 1972"/>
                <a:gd name="T51" fmla="*/ 1207 h 2099"/>
                <a:gd name="T52" fmla="*/ 1089 w 1972"/>
                <a:gd name="T53" fmla="*/ 985 h 2099"/>
                <a:gd name="T54" fmla="*/ 931 w 1972"/>
                <a:gd name="T55" fmla="*/ 906 h 2099"/>
                <a:gd name="T56" fmla="*/ 852 w 1972"/>
                <a:gd name="T57" fmla="*/ 635 h 2099"/>
                <a:gd name="T58" fmla="*/ 1156 w 1972"/>
                <a:gd name="T59" fmla="*/ 466 h 2099"/>
                <a:gd name="T60" fmla="*/ 1271 w 1972"/>
                <a:gd name="T61" fmla="*/ 667 h 2099"/>
                <a:gd name="T62" fmla="*/ 1456 w 1972"/>
                <a:gd name="T63" fmla="*/ 730 h 2099"/>
                <a:gd name="T64" fmla="*/ 1062 w 1972"/>
                <a:gd name="T65" fmla="*/ 596 h 2099"/>
                <a:gd name="T66" fmla="*/ 984 w 1972"/>
                <a:gd name="T67" fmla="*/ 762 h 2099"/>
                <a:gd name="T68" fmla="*/ 1145 w 1972"/>
                <a:gd name="T69" fmla="*/ 771 h 2099"/>
                <a:gd name="T70" fmla="*/ 1372 w 1972"/>
                <a:gd name="T71" fmla="*/ 857 h 2099"/>
                <a:gd name="T72" fmla="*/ 1210 w 1972"/>
                <a:gd name="T73" fmla="*/ 927 h 2099"/>
                <a:gd name="T74" fmla="*/ 1310 w 1972"/>
                <a:gd name="T75" fmla="*/ 1072 h 2099"/>
                <a:gd name="T76" fmla="*/ 1892 w 1972"/>
                <a:gd name="T77" fmla="*/ 318 h 2099"/>
                <a:gd name="T78" fmla="*/ 1865 w 1972"/>
                <a:gd name="T79" fmla="*/ 712 h 2099"/>
                <a:gd name="T80" fmla="*/ 1705 w 1972"/>
                <a:gd name="T81" fmla="*/ 815 h 2099"/>
                <a:gd name="T82" fmla="*/ 1648 w 1972"/>
                <a:gd name="T83" fmla="*/ 777 h 2099"/>
                <a:gd name="T84" fmla="*/ 1620 w 1972"/>
                <a:gd name="T85" fmla="*/ 722 h 2099"/>
                <a:gd name="T86" fmla="*/ 1767 w 1972"/>
                <a:gd name="T87" fmla="*/ 636 h 2099"/>
                <a:gd name="T88" fmla="*/ 1784 w 1972"/>
                <a:gd name="T89" fmla="*/ 442 h 2099"/>
                <a:gd name="T90" fmla="*/ 1590 w 1972"/>
                <a:gd name="T91" fmla="*/ 470 h 2099"/>
                <a:gd name="T92" fmla="*/ 1463 w 1972"/>
                <a:gd name="T93" fmla="*/ 550 h 2099"/>
                <a:gd name="T94" fmla="*/ 1480 w 1972"/>
                <a:gd name="T95" fmla="*/ 5 h 2099"/>
                <a:gd name="T96" fmla="*/ 1543 w 1972"/>
                <a:gd name="T97" fmla="*/ 34 h 2099"/>
                <a:gd name="T98" fmla="*/ 1498 w 1972"/>
                <a:gd name="T99" fmla="*/ 404 h 2099"/>
                <a:gd name="T100" fmla="*/ 1728 w 1972"/>
                <a:gd name="T101" fmla="*/ 249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72" h="2099">
                  <a:moveTo>
                    <a:pt x="735" y="1740"/>
                  </a:moveTo>
                  <a:cubicBezTo>
                    <a:pt x="742" y="1748"/>
                    <a:pt x="748" y="1755"/>
                    <a:pt x="753" y="1761"/>
                  </a:cubicBezTo>
                  <a:cubicBezTo>
                    <a:pt x="758" y="1768"/>
                    <a:pt x="761" y="1773"/>
                    <a:pt x="762" y="1778"/>
                  </a:cubicBezTo>
                  <a:cubicBezTo>
                    <a:pt x="764" y="1782"/>
                    <a:pt x="764" y="1786"/>
                    <a:pt x="764" y="1790"/>
                  </a:cubicBezTo>
                  <a:cubicBezTo>
                    <a:pt x="763" y="1793"/>
                    <a:pt x="762" y="1796"/>
                    <a:pt x="759" y="1798"/>
                  </a:cubicBezTo>
                  <a:lnTo>
                    <a:pt x="464" y="2094"/>
                  </a:lnTo>
                  <a:cubicBezTo>
                    <a:pt x="461" y="2097"/>
                    <a:pt x="459" y="2098"/>
                    <a:pt x="455" y="2098"/>
                  </a:cubicBezTo>
                  <a:cubicBezTo>
                    <a:pt x="452" y="2099"/>
                    <a:pt x="448" y="2098"/>
                    <a:pt x="443" y="2097"/>
                  </a:cubicBezTo>
                  <a:cubicBezTo>
                    <a:pt x="439" y="2095"/>
                    <a:pt x="433" y="2092"/>
                    <a:pt x="427" y="2087"/>
                  </a:cubicBezTo>
                  <a:cubicBezTo>
                    <a:pt x="421" y="2083"/>
                    <a:pt x="414" y="2077"/>
                    <a:pt x="406" y="2069"/>
                  </a:cubicBezTo>
                  <a:cubicBezTo>
                    <a:pt x="398" y="2061"/>
                    <a:pt x="392" y="2054"/>
                    <a:pt x="387" y="2048"/>
                  </a:cubicBezTo>
                  <a:cubicBezTo>
                    <a:pt x="382" y="2042"/>
                    <a:pt x="379" y="2036"/>
                    <a:pt x="377" y="2032"/>
                  </a:cubicBezTo>
                  <a:cubicBezTo>
                    <a:pt x="375" y="2027"/>
                    <a:pt x="375" y="2023"/>
                    <a:pt x="375" y="2019"/>
                  </a:cubicBezTo>
                  <a:cubicBezTo>
                    <a:pt x="376" y="2016"/>
                    <a:pt x="377" y="2013"/>
                    <a:pt x="379" y="2010"/>
                  </a:cubicBezTo>
                  <a:lnTo>
                    <a:pt x="479" y="1910"/>
                  </a:lnTo>
                  <a:lnTo>
                    <a:pt x="130" y="1562"/>
                  </a:lnTo>
                  <a:lnTo>
                    <a:pt x="92" y="1695"/>
                  </a:lnTo>
                  <a:cubicBezTo>
                    <a:pt x="89" y="1705"/>
                    <a:pt x="85" y="1712"/>
                    <a:pt x="82" y="1716"/>
                  </a:cubicBezTo>
                  <a:cubicBezTo>
                    <a:pt x="79" y="1721"/>
                    <a:pt x="75" y="1724"/>
                    <a:pt x="70" y="1724"/>
                  </a:cubicBezTo>
                  <a:cubicBezTo>
                    <a:pt x="65" y="1724"/>
                    <a:pt x="60" y="1721"/>
                    <a:pt x="53" y="1716"/>
                  </a:cubicBezTo>
                  <a:cubicBezTo>
                    <a:pt x="46" y="1711"/>
                    <a:pt x="38" y="1703"/>
                    <a:pt x="27" y="1693"/>
                  </a:cubicBezTo>
                  <a:cubicBezTo>
                    <a:pt x="21" y="1686"/>
                    <a:pt x="15" y="1681"/>
                    <a:pt x="11" y="1676"/>
                  </a:cubicBezTo>
                  <a:cubicBezTo>
                    <a:pt x="7" y="1672"/>
                    <a:pt x="4" y="1667"/>
                    <a:pt x="2" y="1663"/>
                  </a:cubicBezTo>
                  <a:cubicBezTo>
                    <a:pt x="0" y="1659"/>
                    <a:pt x="0" y="1655"/>
                    <a:pt x="0" y="1651"/>
                  </a:cubicBezTo>
                  <a:cubicBezTo>
                    <a:pt x="0" y="1647"/>
                    <a:pt x="0" y="1642"/>
                    <a:pt x="1" y="1637"/>
                  </a:cubicBezTo>
                  <a:lnTo>
                    <a:pt x="42" y="1447"/>
                  </a:lnTo>
                  <a:cubicBezTo>
                    <a:pt x="42" y="1445"/>
                    <a:pt x="43" y="1442"/>
                    <a:pt x="44" y="1439"/>
                  </a:cubicBezTo>
                  <a:cubicBezTo>
                    <a:pt x="46" y="1437"/>
                    <a:pt x="48" y="1433"/>
                    <a:pt x="51" y="1430"/>
                  </a:cubicBezTo>
                  <a:cubicBezTo>
                    <a:pt x="54" y="1426"/>
                    <a:pt x="58" y="1421"/>
                    <a:pt x="63" y="1416"/>
                  </a:cubicBezTo>
                  <a:cubicBezTo>
                    <a:pt x="68" y="1410"/>
                    <a:pt x="75" y="1403"/>
                    <a:pt x="84" y="1395"/>
                  </a:cubicBezTo>
                  <a:cubicBezTo>
                    <a:pt x="94" y="1384"/>
                    <a:pt x="103" y="1376"/>
                    <a:pt x="110" y="1370"/>
                  </a:cubicBezTo>
                  <a:cubicBezTo>
                    <a:pt x="117" y="1364"/>
                    <a:pt x="122" y="1359"/>
                    <a:pt x="127" y="1357"/>
                  </a:cubicBezTo>
                  <a:cubicBezTo>
                    <a:pt x="131" y="1355"/>
                    <a:pt x="134" y="1354"/>
                    <a:pt x="137" y="1354"/>
                  </a:cubicBezTo>
                  <a:cubicBezTo>
                    <a:pt x="140" y="1355"/>
                    <a:pt x="142" y="1356"/>
                    <a:pt x="145" y="1359"/>
                  </a:cubicBezTo>
                  <a:lnTo>
                    <a:pt x="588" y="1802"/>
                  </a:lnTo>
                  <a:lnTo>
                    <a:pt x="675" y="1714"/>
                  </a:lnTo>
                  <a:cubicBezTo>
                    <a:pt x="678" y="1712"/>
                    <a:pt x="681" y="1710"/>
                    <a:pt x="684" y="1710"/>
                  </a:cubicBezTo>
                  <a:cubicBezTo>
                    <a:pt x="688" y="1709"/>
                    <a:pt x="692" y="1710"/>
                    <a:pt x="697" y="1712"/>
                  </a:cubicBezTo>
                  <a:cubicBezTo>
                    <a:pt x="702" y="1713"/>
                    <a:pt x="707" y="1717"/>
                    <a:pt x="713" y="1721"/>
                  </a:cubicBezTo>
                  <a:cubicBezTo>
                    <a:pt x="719" y="1726"/>
                    <a:pt x="727" y="1732"/>
                    <a:pt x="735" y="1740"/>
                  </a:cubicBezTo>
                  <a:close/>
                  <a:moveTo>
                    <a:pt x="920" y="1053"/>
                  </a:moveTo>
                  <a:cubicBezTo>
                    <a:pt x="941" y="1075"/>
                    <a:pt x="963" y="1099"/>
                    <a:pt x="984" y="1124"/>
                  </a:cubicBezTo>
                  <a:cubicBezTo>
                    <a:pt x="1005" y="1150"/>
                    <a:pt x="1024" y="1177"/>
                    <a:pt x="1040" y="1206"/>
                  </a:cubicBezTo>
                  <a:cubicBezTo>
                    <a:pt x="1056" y="1234"/>
                    <a:pt x="1069" y="1264"/>
                    <a:pt x="1078" y="1295"/>
                  </a:cubicBezTo>
                  <a:cubicBezTo>
                    <a:pt x="1087" y="1326"/>
                    <a:pt x="1091" y="1358"/>
                    <a:pt x="1089" y="1390"/>
                  </a:cubicBezTo>
                  <a:cubicBezTo>
                    <a:pt x="1086" y="1422"/>
                    <a:pt x="1077" y="1455"/>
                    <a:pt x="1061" y="1489"/>
                  </a:cubicBezTo>
                  <a:cubicBezTo>
                    <a:pt x="1046" y="1522"/>
                    <a:pt x="1021" y="1556"/>
                    <a:pt x="987" y="1590"/>
                  </a:cubicBezTo>
                  <a:cubicBezTo>
                    <a:pt x="975" y="1602"/>
                    <a:pt x="963" y="1613"/>
                    <a:pt x="949" y="1623"/>
                  </a:cubicBezTo>
                  <a:cubicBezTo>
                    <a:pt x="936" y="1633"/>
                    <a:pt x="923" y="1641"/>
                    <a:pt x="911" y="1649"/>
                  </a:cubicBezTo>
                  <a:cubicBezTo>
                    <a:pt x="899" y="1656"/>
                    <a:pt x="888" y="1661"/>
                    <a:pt x="878" y="1665"/>
                  </a:cubicBezTo>
                  <a:cubicBezTo>
                    <a:pt x="869" y="1669"/>
                    <a:pt x="861" y="1672"/>
                    <a:pt x="855" y="1672"/>
                  </a:cubicBezTo>
                  <a:cubicBezTo>
                    <a:pt x="849" y="1672"/>
                    <a:pt x="843" y="1670"/>
                    <a:pt x="836" y="1666"/>
                  </a:cubicBezTo>
                  <a:cubicBezTo>
                    <a:pt x="829" y="1661"/>
                    <a:pt x="821" y="1654"/>
                    <a:pt x="811" y="1645"/>
                  </a:cubicBezTo>
                  <a:cubicBezTo>
                    <a:pt x="802" y="1635"/>
                    <a:pt x="794" y="1628"/>
                    <a:pt x="789" y="1622"/>
                  </a:cubicBezTo>
                  <a:cubicBezTo>
                    <a:pt x="784" y="1616"/>
                    <a:pt x="781" y="1611"/>
                    <a:pt x="779" y="1607"/>
                  </a:cubicBezTo>
                  <a:cubicBezTo>
                    <a:pt x="777" y="1602"/>
                    <a:pt x="777" y="1599"/>
                    <a:pt x="777" y="1596"/>
                  </a:cubicBezTo>
                  <a:cubicBezTo>
                    <a:pt x="778" y="1593"/>
                    <a:pt x="780" y="1591"/>
                    <a:pt x="782" y="1588"/>
                  </a:cubicBezTo>
                  <a:cubicBezTo>
                    <a:pt x="786" y="1585"/>
                    <a:pt x="791" y="1581"/>
                    <a:pt x="799" y="1577"/>
                  </a:cubicBezTo>
                  <a:cubicBezTo>
                    <a:pt x="807" y="1573"/>
                    <a:pt x="817" y="1568"/>
                    <a:pt x="828" y="1561"/>
                  </a:cubicBezTo>
                  <a:cubicBezTo>
                    <a:pt x="839" y="1555"/>
                    <a:pt x="851" y="1548"/>
                    <a:pt x="864" y="1538"/>
                  </a:cubicBezTo>
                  <a:cubicBezTo>
                    <a:pt x="877" y="1529"/>
                    <a:pt x="891" y="1518"/>
                    <a:pt x="904" y="1504"/>
                  </a:cubicBezTo>
                  <a:cubicBezTo>
                    <a:pt x="927" y="1481"/>
                    <a:pt x="943" y="1458"/>
                    <a:pt x="951" y="1433"/>
                  </a:cubicBezTo>
                  <a:cubicBezTo>
                    <a:pt x="958" y="1409"/>
                    <a:pt x="960" y="1385"/>
                    <a:pt x="956" y="1361"/>
                  </a:cubicBezTo>
                  <a:cubicBezTo>
                    <a:pt x="952" y="1337"/>
                    <a:pt x="943" y="1313"/>
                    <a:pt x="929" y="1290"/>
                  </a:cubicBezTo>
                  <a:cubicBezTo>
                    <a:pt x="915" y="1267"/>
                    <a:pt x="898" y="1245"/>
                    <a:pt x="879" y="1224"/>
                  </a:cubicBezTo>
                  <a:cubicBezTo>
                    <a:pt x="874" y="1244"/>
                    <a:pt x="866" y="1267"/>
                    <a:pt x="853" y="1290"/>
                  </a:cubicBezTo>
                  <a:cubicBezTo>
                    <a:pt x="841" y="1314"/>
                    <a:pt x="824" y="1338"/>
                    <a:pt x="801" y="1361"/>
                  </a:cubicBezTo>
                  <a:cubicBezTo>
                    <a:pt x="772" y="1390"/>
                    <a:pt x="744" y="1410"/>
                    <a:pt x="717" y="1422"/>
                  </a:cubicBezTo>
                  <a:cubicBezTo>
                    <a:pt x="690" y="1435"/>
                    <a:pt x="663" y="1440"/>
                    <a:pt x="636" y="1439"/>
                  </a:cubicBezTo>
                  <a:cubicBezTo>
                    <a:pt x="610" y="1437"/>
                    <a:pt x="583" y="1429"/>
                    <a:pt x="558" y="1414"/>
                  </a:cubicBezTo>
                  <a:cubicBezTo>
                    <a:pt x="532" y="1400"/>
                    <a:pt x="506" y="1380"/>
                    <a:pt x="481" y="1354"/>
                  </a:cubicBezTo>
                  <a:cubicBezTo>
                    <a:pt x="454" y="1328"/>
                    <a:pt x="433" y="1299"/>
                    <a:pt x="419" y="1269"/>
                  </a:cubicBezTo>
                  <a:cubicBezTo>
                    <a:pt x="404" y="1238"/>
                    <a:pt x="397" y="1207"/>
                    <a:pt x="396" y="1174"/>
                  </a:cubicBezTo>
                  <a:cubicBezTo>
                    <a:pt x="395" y="1142"/>
                    <a:pt x="402" y="1110"/>
                    <a:pt x="417" y="1077"/>
                  </a:cubicBezTo>
                  <a:cubicBezTo>
                    <a:pt x="431" y="1045"/>
                    <a:pt x="454" y="1013"/>
                    <a:pt x="485" y="982"/>
                  </a:cubicBezTo>
                  <a:cubicBezTo>
                    <a:pt x="509" y="957"/>
                    <a:pt x="534" y="938"/>
                    <a:pt x="559" y="925"/>
                  </a:cubicBezTo>
                  <a:cubicBezTo>
                    <a:pt x="583" y="913"/>
                    <a:pt x="607" y="905"/>
                    <a:pt x="631" y="902"/>
                  </a:cubicBezTo>
                  <a:cubicBezTo>
                    <a:pt x="656" y="900"/>
                    <a:pt x="680" y="901"/>
                    <a:pt x="704" y="908"/>
                  </a:cubicBezTo>
                  <a:cubicBezTo>
                    <a:pt x="728" y="914"/>
                    <a:pt x="753" y="924"/>
                    <a:pt x="776" y="938"/>
                  </a:cubicBezTo>
                  <a:cubicBezTo>
                    <a:pt x="800" y="952"/>
                    <a:pt x="824" y="968"/>
                    <a:pt x="848" y="988"/>
                  </a:cubicBezTo>
                  <a:cubicBezTo>
                    <a:pt x="872" y="1008"/>
                    <a:pt x="896" y="1030"/>
                    <a:pt x="920" y="1053"/>
                  </a:cubicBezTo>
                  <a:close/>
                  <a:moveTo>
                    <a:pt x="797" y="1146"/>
                  </a:moveTo>
                  <a:cubicBezTo>
                    <a:pt x="767" y="1117"/>
                    <a:pt x="741" y="1094"/>
                    <a:pt x="717" y="1077"/>
                  </a:cubicBezTo>
                  <a:cubicBezTo>
                    <a:pt x="694" y="1061"/>
                    <a:pt x="673" y="1050"/>
                    <a:pt x="655" y="1045"/>
                  </a:cubicBezTo>
                  <a:cubicBezTo>
                    <a:pt x="636" y="1039"/>
                    <a:pt x="620" y="1039"/>
                    <a:pt x="605" y="1044"/>
                  </a:cubicBezTo>
                  <a:cubicBezTo>
                    <a:pt x="590" y="1049"/>
                    <a:pt x="576" y="1058"/>
                    <a:pt x="562" y="1072"/>
                  </a:cubicBezTo>
                  <a:cubicBezTo>
                    <a:pt x="549" y="1084"/>
                    <a:pt x="541" y="1098"/>
                    <a:pt x="536" y="1112"/>
                  </a:cubicBezTo>
                  <a:cubicBezTo>
                    <a:pt x="531" y="1126"/>
                    <a:pt x="530" y="1140"/>
                    <a:pt x="532" y="1155"/>
                  </a:cubicBezTo>
                  <a:cubicBezTo>
                    <a:pt x="534" y="1169"/>
                    <a:pt x="539" y="1184"/>
                    <a:pt x="547" y="1198"/>
                  </a:cubicBezTo>
                  <a:cubicBezTo>
                    <a:pt x="555" y="1212"/>
                    <a:pt x="566" y="1226"/>
                    <a:pt x="580" y="1240"/>
                  </a:cubicBezTo>
                  <a:cubicBezTo>
                    <a:pt x="594" y="1254"/>
                    <a:pt x="609" y="1266"/>
                    <a:pt x="623" y="1275"/>
                  </a:cubicBezTo>
                  <a:cubicBezTo>
                    <a:pt x="636" y="1283"/>
                    <a:pt x="650" y="1288"/>
                    <a:pt x="663" y="1290"/>
                  </a:cubicBezTo>
                  <a:cubicBezTo>
                    <a:pt x="676" y="1292"/>
                    <a:pt x="689" y="1290"/>
                    <a:pt x="701" y="1284"/>
                  </a:cubicBezTo>
                  <a:cubicBezTo>
                    <a:pt x="714" y="1279"/>
                    <a:pt x="727" y="1269"/>
                    <a:pt x="740" y="1256"/>
                  </a:cubicBezTo>
                  <a:cubicBezTo>
                    <a:pt x="756" y="1240"/>
                    <a:pt x="768" y="1223"/>
                    <a:pt x="778" y="1204"/>
                  </a:cubicBezTo>
                  <a:cubicBezTo>
                    <a:pt x="787" y="1185"/>
                    <a:pt x="793" y="1166"/>
                    <a:pt x="797" y="1146"/>
                  </a:cubicBezTo>
                  <a:close/>
                  <a:moveTo>
                    <a:pt x="1505" y="765"/>
                  </a:moveTo>
                  <a:cubicBezTo>
                    <a:pt x="1530" y="789"/>
                    <a:pt x="1547" y="815"/>
                    <a:pt x="1558" y="843"/>
                  </a:cubicBezTo>
                  <a:cubicBezTo>
                    <a:pt x="1568" y="870"/>
                    <a:pt x="1572" y="899"/>
                    <a:pt x="1569" y="928"/>
                  </a:cubicBezTo>
                  <a:cubicBezTo>
                    <a:pt x="1565" y="958"/>
                    <a:pt x="1555" y="988"/>
                    <a:pt x="1537" y="1019"/>
                  </a:cubicBezTo>
                  <a:cubicBezTo>
                    <a:pt x="1520" y="1050"/>
                    <a:pt x="1495" y="1082"/>
                    <a:pt x="1463" y="1113"/>
                  </a:cubicBezTo>
                  <a:cubicBezTo>
                    <a:pt x="1433" y="1144"/>
                    <a:pt x="1403" y="1167"/>
                    <a:pt x="1374" y="1184"/>
                  </a:cubicBezTo>
                  <a:cubicBezTo>
                    <a:pt x="1345" y="1201"/>
                    <a:pt x="1317" y="1211"/>
                    <a:pt x="1290" y="1215"/>
                  </a:cubicBezTo>
                  <a:cubicBezTo>
                    <a:pt x="1263" y="1219"/>
                    <a:pt x="1237" y="1216"/>
                    <a:pt x="1212" y="1207"/>
                  </a:cubicBezTo>
                  <a:cubicBezTo>
                    <a:pt x="1187" y="1197"/>
                    <a:pt x="1163" y="1181"/>
                    <a:pt x="1141" y="1159"/>
                  </a:cubicBezTo>
                  <a:cubicBezTo>
                    <a:pt x="1125" y="1143"/>
                    <a:pt x="1113" y="1127"/>
                    <a:pt x="1105" y="1109"/>
                  </a:cubicBezTo>
                  <a:cubicBezTo>
                    <a:pt x="1096" y="1091"/>
                    <a:pt x="1090" y="1072"/>
                    <a:pt x="1088" y="1051"/>
                  </a:cubicBezTo>
                  <a:cubicBezTo>
                    <a:pt x="1085" y="1031"/>
                    <a:pt x="1086" y="1009"/>
                    <a:pt x="1089" y="985"/>
                  </a:cubicBezTo>
                  <a:cubicBezTo>
                    <a:pt x="1092" y="962"/>
                    <a:pt x="1098" y="937"/>
                    <a:pt x="1106" y="910"/>
                  </a:cubicBezTo>
                  <a:cubicBezTo>
                    <a:pt x="1084" y="917"/>
                    <a:pt x="1063" y="921"/>
                    <a:pt x="1043" y="924"/>
                  </a:cubicBezTo>
                  <a:cubicBezTo>
                    <a:pt x="1023" y="926"/>
                    <a:pt x="1003" y="926"/>
                    <a:pt x="985" y="923"/>
                  </a:cubicBezTo>
                  <a:cubicBezTo>
                    <a:pt x="966" y="920"/>
                    <a:pt x="948" y="915"/>
                    <a:pt x="931" y="906"/>
                  </a:cubicBezTo>
                  <a:cubicBezTo>
                    <a:pt x="915" y="898"/>
                    <a:pt x="899" y="886"/>
                    <a:pt x="884" y="871"/>
                  </a:cubicBezTo>
                  <a:cubicBezTo>
                    <a:pt x="862" y="850"/>
                    <a:pt x="847" y="826"/>
                    <a:pt x="837" y="801"/>
                  </a:cubicBezTo>
                  <a:cubicBezTo>
                    <a:pt x="827" y="776"/>
                    <a:pt x="823" y="749"/>
                    <a:pt x="825" y="722"/>
                  </a:cubicBezTo>
                  <a:cubicBezTo>
                    <a:pt x="827" y="694"/>
                    <a:pt x="836" y="665"/>
                    <a:pt x="852" y="635"/>
                  </a:cubicBezTo>
                  <a:cubicBezTo>
                    <a:pt x="868" y="606"/>
                    <a:pt x="890" y="576"/>
                    <a:pt x="920" y="546"/>
                  </a:cubicBezTo>
                  <a:cubicBezTo>
                    <a:pt x="950" y="517"/>
                    <a:pt x="978" y="495"/>
                    <a:pt x="1006" y="480"/>
                  </a:cubicBezTo>
                  <a:cubicBezTo>
                    <a:pt x="1033" y="465"/>
                    <a:pt x="1060" y="457"/>
                    <a:pt x="1085" y="455"/>
                  </a:cubicBezTo>
                  <a:cubicBezTo>
                    <a:pt x="1110" y="453"/>
                    <a:pt x="1134" y="457"/>
                    <a:pt x="1156" y="466"/>
                  </a:cubicBezTo>
                  <a:cubicBezTo>
                    <a:pt x="1179" y="476"/>
                    <a:pt x="1200" y="491"/>
                    <a:pt x="1220" y="510"/>
                  </a:cubicBezTo>
                  <a:cubicBezTo>
                    <a:pt x="1233" y="523"/>
                    <a:pt x="1243" y="538"/>
                    <a:pt x="1251" y="555"/>
                  </a:cubicBezTo>
                  <a:cubicBezTo>
                    <a:pt x="1259" y="571"/>
                    <a:pt x="1265" y="589"/>
                    <a:pt x="1268" y="608"/>
                  </a:cubicBezTo>
                  <a:cubicBezTo>
                    <a:pt x="1272" y="626"/>
                    <a:pt x="1273" y="646"/>
                    <a:pt x="1271" y="667"/>
                  </a:cubicBezTo>
                  <a:cubicBezTo>
                    <a:pt x="1269" y="689"/>
                    <a:pt x="1266" y="710"/>
                    <a:pt x="1259" y="733"/>
                  </a:cubicBezTo>
                  <a:cubicBezTo>
                    <a:pt x="1285" y="725"/>
                    <a:pt x="1309" y="719"/>
                    <a:pt x="1333" y="716"/>
                  </a:cubicBezTo>
                  <a:cubicBezTo>
                    <a:pt x="1356" y="712"/>
                    <a:pt x="1378" y="712"/>
                    <a:pt x="1398" y="714"/>
                  </a:cubicBezTo>
                  <a:cubicBezTo>
                    <a:pt x="1419" y="717"/>
                    <a:pt x="1438" y="722"/>
                    <a:pt x="1456" y="730"/>
                  </a:cubicBezTo>
                  <a:cubicBezTo>
                    <a:pt x="1474" y="738"/>
                    <a:pt x="1490" y="750"/>
                    <a:pt x="1505" y="765"/>
                  </a:cubicBezTo>
                  <a:close/>
                  <a:moveTo>
                    <a:pt x="1125" y="625"/>
                  </a:moveTo>
                  <a:cubicBezTo>
                    <a:pt x="1115" y="615"/>
                    <a:pt x="1105" y="608"/>
                    <a:pt x="1095" y="603"/>
                  </a:cubicBezTo>
                  <a:cubicBezTo>
                    <a:pt x="1084" y="598"/>
                    <a:pt x="1073" y="596"/>
                    <a:pt x="1062" y="596"/>
                  </a:cubicBezTo>
                  <a:cubicBezTo>
                    <a:pt x="1051" y="597"/>
                    <a:pt x="1039" y="600"/>
                    <a:pt x="1028" y="606"/>
                  </a:cubicBezTo>
                  <a:cubicBezTo>
                    <a:pt x="1016" y="612"/>
                    <a:pt x="1005" y="621"/>
                    <a:pt x="993" y="633"/>
                  </a:cubicBezTo>
                  <a:cubicBezTo>
                    <a:pt x="970" y="656"/>
                    <a:pt x="958" y="679"/>
                    <a:pt x="957" y="701"/>
                  </a:cubicBezTo>
                  <a:cubicBezTo>
                    <a:pt x="956" y="723"/>
                    <a:pt x="965" y="743"/>
                    <a:pt x="984" y="762"/>
                  </a:cubicBezTo>
                  <a:cubicBezTo>
                    <a:pt x="993" y="771"/>
                    <a:pt x="1003" y="777"/>
                    <a:pt x="1013" y="782"/>
                  </a:cubicBezTo>
                  <a:cubicBezTo>
                    <a:pt x="1023" y="786"/>
                    <a:pt x="1035" y="789"/>
                    <a:pt x="1047" y="789"/>
                  </a:cubicBezTo>
                  <a:cubicBezTo>
                    <a:pt x="1060" y="790"/>
                    <a:pt x="1075" y="789"/>
                    <a:pt x="1091" y="785"/>
                  </a:cubicBezTo>
                  <a:cubicBezTo>
                    <a:pt x="1107" y="782"/>
                    <a:pt x="1125" y="777"/>
                    <a:pt x="1145" y="771"/>
                  </a:cubicBezTo>
                  <a:cubicBezTo>
                    <a:pt x="1154" y="739"/>
                    <a:pt x="1156" y="711"/>
                    <a:pt x="1154" y="687"/>
                  </a:cubicBezTo>
                  <a:cubicBezTo>
                    <a:pt x="1151" y="662"/>
                    <a:pt x="1142" y="642"/>
                    <a:pt x="1125" y="625"/>
                  </a:cubicBezTo>
                  <a:close/>
                  <a:moveTo>
                    <a:pt x="1405" y="880"/>
                  </a:moveTo>
                  <a:cubicBezTo>
                    <a:pt x="1395" y="870"/>
                    <a:pt x="1384" y="862"/>
                    <a:pt x="1372" y="857"/>
                  </a:cubicBezTo>
                  <a:cubicBezTo>
                    <a:pt x="1360" y="852"/>
                    <a:pt x="1347" y="850"/>
                    <a:pt x="1332" y="850"/>
                  </a:cubicBezTo>
                  <a:cubicBezTo>
                    <a:pt x="1317" y="850"/>
                    <a:pt x="1301" y="852"/>
                    <a:pt x="1283" y="856"/>
                  </a:cubicBezTo>
                  <a:cubicBezTo>
                    <a:pt x="1265" y="860"/>
                    <a:pt x="1245" y="866"/>
                    <a:pt x="1223" y="873"/>
                  </a:cubicBezTo>
                  <a:cubicBezTo>
                    <a:pt x="1217" y="893"/>
                    <a:pt x="1213" y="911"/>
                    <a:pt x="1210" y="927"/>
                  </a:cubicBezTo>
                  <a:cubicBezTo>
                    <a:pt x="1208" y="944"/>
                    <a:pt x="1207" y="959"/>
                    <a:pt x="1208" y="973"/>
                  </a:cubicBezTo>
                  <a:cubicBezTo>
                    <a:pt x="1209" y="987"/>
                    <a:pt x="1213" y="1000"/>
                    <a:pt x="1218" y="1012"/>
                  </a:cubicBezTo>
                  <a:cubicBezTo>
                    <a:pt x="1223" y="1023"/>
                    <a:pt x="1230" y="1034"/>
                    <a:pt x="1240" y="1043"/>
                  </a:cubicBezTo>
                  <a:cubicBezTo>
                    <a:pt x="1262" y="1065"/>
                    <a:pt x="1285" y="1074"/>
                    <a:pt x="1310" y="1072"/>
                  </a:cubicBezTo>
                  <a:cubicBezTo>
                    <a:pt x="1336" y="1069"/>
                    <a:pt x="1362" y="1054"/>
                    <a:pt x="1390" y="1026"/>
                  </a:cubicBezTo>
                  <a:cubicBezTo>
                    <a:pt x="1417" y="999"/>
                    <a:pt x="1431" y="973"/>
                    <a:pt x="1433" y="948"/>
                  </a:cubicBezTo>
                  <a:cubicBezTo>
                    <a:pt x="1435" y="923"/>
                    <a:pt x="1425" y="901"/>
                    <a:pt x="1405" y="880"/>
                  </a:cubicBezTo>
                  <a:close/>
                  <a:moveTo>
                    <a:pt x="1892" y="318"/>
                  </a:moveTo>
                  <a:cubicBezTo>
                    <a:pt x="1921" y="347"/>
                    <a:pt x="1942" y="378"/>
                    <a:pt x="1954" y="411"/>
                  </a:cubicBezTo>
                  <a:cubicBezTo>
                    <a:pt x="1967" y="444"/>
                    <a:pt x="1972" y="477"/>
                    <a:pt x="1969" y="511"/>
                  </a:cubicBezTo>
                  <a:cubicBezTo>
                    <a:pt x="1966" y="545"/>
                    <a:pt x="1956" y="579"/>
                    <a:pt x="1939" y="613"/>
                  </a:cubicBezTo>
                  <a:cubicBezTo>
                    <a:pt x="1921" y="647"/>
                    <a:pt x="1897" y="680"/>
                    <a:pt x="1865" y="712"/>
                  </a:cubicBezTo>
                  <a:cubicBezTo>
                    <a:pt x="1849" y="728"/>
                    <a:pt x="1832" y="743"/>
                    <a:pt x="1815" y="756"/>
                  </a:cubicBezTo>
                  <a:cubicBezTo>
                    <a:pt x="1798" y="769"/>
                    <a:pt x="1782" y="779"/>
                    <a:pt x="1767" y="788"/>
                  </a:cubicBezTo>
                  <a:cubicBezTo>
                    <a:pt x="1752" y="797"/>
                    <a:pt x="1739" y="803"/>
                    <a:pt x="1728" y="808"/>
                  </a:cubicBezTo>
                  <a:cubicBezTo>
                    <a:pt x="1717" y="812"/>
                    <a:pt x="1710" y="815"/>
                    <a:pt x="1705" y="815"/>
                  </a:cubicBezTo>
                  <a:cubicBezTo>
                    <a:pt x="1701" y="815"/>
                    <a:pt x="1697" y="815"/>
                    <a:pt x="1693" y="813"/>
                  </a:cubicBezTo>
                  <a:cubicBezTo>
                    <a:pt x="1690" y="812"/>
                    <a:pt x="1686" y="810"/>
                    <a:pt x="1682" y="807"/>
                  </a:cubicBezTo>
                  <a:cubicBezTo>
                    <a:pt x="1678" y="804"/>
                    <a:pt x="1673" y="800"/>
                    <a:pt x="1667" y="795"/>
                  </a:cubicBezTo>
                  <a:cubicBezTo>
                    <a:pt x="1662" y="790"/>
                    <a:pt x="1655" y="784"/>
                    <a:pt x="1648" y="777"/>
                  </a:cubicBezTo>
                  <a:cubicBezTo>
                    <a:pt x="1640" y="769"/>
                    <a:pt x="1634" y="763"/>
                    <a:pt x="1629" y="757"/>
                  </a:cubicBezTo>
                  <a:cubicBezTo>
                    <a:pt x="1624" y="751"/>
                    <a:pt x="1621" y="746"/>
                    <a:pt x="1619" y="741"/>
                  </a:cubicBezTo>
                  <a:cubicBezTo>
                    <a:pt x="1617" y="736"/>
                    <a:pt x="1616" y="733"/>
                    <a:pt x="1616" y="730"/>
                  </a:cubicBezTo>
                  <a:cubicBezTo>
                    <a:pt x="1616" y="727"/>
                    <a:pt x="1618" y="724"/>
                    <a:pt x="1620" y="722"/>
                  </a:cubicBezTo>
                  <a:cubicBezTo>
                    <a:pt x="1623" y="719"/>
                    <a:pt x="1628" y="716"/>
                    <a:pt x="1637" y="714"/>
                  </a:cubicBezTo>
                  <a:cubicBezTo>
                    <a:pt x="1646" y="711"/>
                    <a:pt x="1657" y="707"/>
                    <a:pt x="1670" y="702"/>
                  </a:cubicBezTo>
                  <a:cubicBezTo>
                    <a:pt x="1683" y="697"/>
                    <a:pt x="1698" y="689"/>
                    <a:pt x="1715" y="679"/>
                  </a:cubicBezTo>
                  <a:cubicBezTo>
                    <a:pt x="1731" y="669"/>
                    <a:pt x="1748" y="654"/>
                    <a:pt x="1767" y="636"/>
                  </a:cubicBezTo>
                  <a:cubicBezTo>
                    <a:pt x="1783" y="620"/>
                    <a:pt x="1796" y="604"/>
                    <a:pt x="1806" y="587"/>
                  </a:cubicBezTo>
                  <a:cubicBezTo>
                    <a:pt x="1816" y="571"/>
                    <a:pt x="1821" y="554"/>
                    <a:pt x="1823" y="538"/>
                  </a:cubicBezTo>
                  <a:cubicBezTo>
                    <a:pt x="1825" y="522"/>
                    <a:pt x="1823" y="505"/>
                    <a:pt x="1817" y="489"/>
                  </a:cubicBezTo>
                  <a:cubicBezTo>
                    <a:pt x="1811" y="473"/>
                    <a:pt x="1800" y="457"/>
                    <a:pt x="1784" y="442"/>
                  </a:cubicBezTo>
                  <a:cubicBezTo>
                    <a:pt x="1771" y="429"/>
                    <a:pt x="1757" y="419"/>
                    <a:pt x="1743" y="413"/>
                  </a:cubicBezTo>
                  <a:cubicBezTo>
                    <a:pt x="1728" y="407"/>
                    <a:pt x="1713" y="404"/>
                    <a:pt x="1697" y="406"/>
                  </a:cubicBezTo>
                  <a:cubicBezTo>
                    <a:pt x="1681" y="408"/>
                    <a:pt x="1664" y="414"/>
                    <a:pt x="1646" y="424"/>
                  </a:cubicBezTo>
                  <a:cubicBezTo>
                    <a:pt x="1629" y="435"/>
                    <a:pt x="1610" y="450"/>
                    <a:pt x="1590" y="470"/>
                  </a:cubicBezTo>
                  <a:cubicBezTo>
                    <a:pt x="1574" y="486"/>
                    <a:pt x="1560" y="502"/>
                    <a:pt x="1548" y="516"/>
                  </a:cubicBezTo>
                  <a:cubicBezTo>
                    <a:pt x="1537" y="531"/>
                    <a:pt x="1525" y="544"/>
                    <a:pt x="1514" y="556"/>
                  </a:cubicBezTo>
                  <a:cubicBezTo>
                    <a:pt x="1506" y="564"/>
                    <a:pt x="1498" y="568"/>
                    <a:pt x="1491" y="567"/>
                  </a:cubicBezTo>
                  <a:cubicBezTo>
                    <a:pt x="1483" y="567"/>
                    <a:pt x="1474" y="561"/>
                    <a:pt x="1463" y="550"/>
                  </a:cubicBezTo>
                  <a:lnTo>
                    <a:pt x="1230" y="317"/>
                  </a:lnTo>
                  <a:cubicBezTo>
                    <a:pt x="1219" y="306"/>
                    <a:pt x="1214" y="296"/>
                    <a:pt x="1213" y="287"/>
                  </a:cubicBezTo>
                  <a:cubicBezTo>
                    <a:pt x="1212" y="278"/>
                    <a:pt x="1217" y="269"/>
                    <a:pt x="1226" y="259"/>
                  </a:cubicBezTo>
                  <a:lnTo>
                    <a:pt x="1480" y="5"/>
                  </a:lnTo>
                  <a:cubicBezTo>
                    <a:pt x="1483" y="3"/>
                    <a:pt x="1486" y="1"/>
                    <a:pt x="1490" y="1"/>
                  </a:cubicBezTo>
                  <a:cubicBezTo>
                    <a:pt x="1494" y="0"/>
                    <a:pt x="1498" y="1"/>
                    <a:pt x="1503" y="3"/>
                  </a:cubicBezTo>
                  <a:cubicBezTo>
                    <a:pt x="1508" y="5"/>
                    <a:pt x="1514" y="9"/>
                    <a:pt x="1521" y="14"/>
                  </a:cubicBezTo>
                  <a:cubicBezTo>
                    <a:pt x="1528" y="19"/>
                    <a:pt x="1535" y="26"/>
                    <a:pt x="1543" y="34"/>
                  </a:cubicBezTo>
                  <a:cubicBezTo>
                    <a:pt x="1560" y="51"/>
                    <a:pt x="1570" y="64"/>
                    <a:pt x="1575" y="75"/>
                  </a:cubicBezTo>
                  <a:cubicBezTo>
                    <a:pt x="1580" y="85"/>
                    <a:pt x="1579" y="93"/>
                    <a:pt x="1574" y="99"/>
                  </a:cubicBezTo>
                  <a:lnTo>
                    <a:pt x="1383" y="289"/>
                  </a:lnTo>
                  <a:lnTo>
                    <a:pt x="1498" y="404"/>
                  </a:lnTo>
                  <a:cubicBezTo>
                    <a:pt x="1506" y="393"/>
                    <a:pt x="1515" y="383"/>
                    <a:pt x="1524" y="373"/>
                  </a:cubicBezTo>
                  <a:cubicBezTo>
                    <a:pt x="1534" y="363"/>
                    <a:pt x="1544" y="353"/>
                    <a:pt x="1554" y="343"/>
                  </a:cubicBezTo>
                  <a:cubicBezTo>
                    <a:pt x="1583" y="314"/>
                    <a:pt x="1612" y="291"/>
                    <a:pt x="1641" y="275"/>
                  </a:cubicBezTo>
                  <a:cubicBezTo>
                    <a:pt x="1671" y="260"/>
                    <a:pt x="1700" y="251"/>
                    <a:pt x="1728" y="249"/>
                  </a:cubicBezTo>
                  <a:cubicBezTo>
                    <a:pt x="1756" y="246"/>
                    <a:pt x="1784" y="251"/>
                    <a:pt x="1812" y="262"/>
                  </a:cubicBezTo>
                  <a:cubicBezTo>
                    <a:pt x="1839" y="274"/>
                    <a:pt x="1866" y="292"/>
                    <a:pt x="1892" y="318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 noEditPoints="1"/>
            </p:cNvSpPr>
            <p:nvPr/>
          </p:nvSpPr>
          <p:spPr bwMode="auto">
            <a:xfrm>
              <a:off x="2994" y="3614"/>
              <a:ext cx="221" cy="252"/>
            </a:xfrm>
            <a:custGeom>
              <a:avLst/>
              <a:gdLst>
                <a:gd name="T0" fmla="*/ 763 w 1870"/>
                <a:gd name="T1" fmla="*/ 1814 h 2135"/>
                <a:gd name="T2" fmla="*/ 464 w 1870"/>
                <a:gd name="T3" fmla="*/ 2130 h 2135"/>
                <a:gd name="T4" fmla="*/ 428 w 1870"/>
                <a:gd name="T5" fmla="*/ 2123 h 2135"/>
                <a:gd name="T6" fmla="*/ 378 w 1870"/>
                <a:gd name="T7" fmla="*/ 2068 h 2135"/>
                <a:gd name="T8" fmla="*/ 480 w 1870"/>
                <a:gd name="T9" fmla="*/ 1946 h 2135"/>
                <a:gd name="T10" fmla="*/ 83 w 1870"/>
                <a:gd name="T11" fmla="*/ 1752 h 2135"/>
                <a:gd name="T12" fmla="*/ 28 w 1870"/>
                <a:gd name="T13" fmla="*/ 1729 h 2135"/>
                <a:gd name="T14" fmla="*/ 0 w 1870"/>
                <a:gd name="T15" fmla="*/ 1687 h 2135"/>
                <a:gd name="T16" fmla="*/ 45 w 1870"/>
                <a:gd name="T17" fmla="*/ 1475 h 2135"/>
                <a:gd name="T18" fmla="*/ 84 w 1870"/>
                <a:gd name="T19" fmla="*/ 1431 h 2135"/>
                <a:gd name="T20" fmla="*/ 138 w 1870"/>
                <a:gd name="T21" fmla="*/ 1390 h 2135"/>
                <a:gd name="T22" fmla="*/ 676 w 1870"/>
                <a:gd name="T23" fmla="*/ 1750 h 2135"/>
                <a:gd name="T24" fmla="*/ 714 w 1870"/>
                <a:gd name="T25" fmla="*/ 1757 h 2135"/>
                <a:gd name="T26" fmla="*/ 985 w 1870"/>
                <a:gd name="T27" fmla="*/ 1160 h 2135"/>
                <a:gd name="T28" fmla="*/ 1089 w 1870"/>
                <a:gd name="T29" fmla="*/ 1426 h 2135"/>
                <a:gd name="T30" fmla="*/ 950 w 1870"/>
                <a:gd name="T31" fmla="*/ 1659 h 2135"/>
                <a:gd name="T32" fmla="*/ 856 w 1870"/>
                <a:gd name="T33" fmla="*/ 1708 h 2135"/>
                <a:gd name="T34" fmla="*/ 790 w 1870"/>
                <a:gd name="T35" fmla="*/ 1658 h 2135"/>
                <a:gd name="T36" fmla="*/ 783 w 1870"/>
                <a:gd name="T37" fmla="*/ 1624 h 2135"/>
                <a:gd name="T38" fmla="*/ 865 w 1870"/>
                <a:gd name="T39" fmla="*/ 1574 h 2135"/>
                <a:gd name="T40" fmla="*/ 957 w 1870"/>
                <a:gd name="T41" fmla="*/ 1397 h 2135"/>
                <a:gd name="T42" fmla="*/ 854 w 1870"/>
                <a:gd name="T43" fmla="*/ 1326 h 2135"/>
                <a:gd name="T44" fmla="*/ 637 w 1870"/>
                <a:gd name="T45" fmla="*/ 1475 h 2135"/>
                <a:gd name="T46" fmla="*/ 420 w 1870"/>
                <a:gd name="T47" fmla="*/ 1305 h 2135"/>
                <a:gd name="T48" fmla="*/ 485 w 1870"/>
                <a:gd name="T49" fmla="*/ 1018 h 2135"/>
                <a:gd name="T50" fmla="*/ 705 w 1870"/>
                <a:gd name="T51" fmla="*/ 944 h 2135"/>
                <a:gd name="T52" fmla="*/ 920 w 1870"/>
                <a:gd name="T53" fmla="*/ 1089 h 2135"/>
                <a:gd name="T54" fmla="*/ 655 w 1870"/>
                <a:gd name="T55" fmla="*/ 1081 h 2135"/>
                <a:gd name="T56" fmla="*/ 536 w 1870"/>
                <a:gd name="T57" fmla="*/ 1148 h 2135"/>
                <a:gd name="T58" fmla="*/ 580 w 1870"/>
                <a:gd name="T59" fmla="*/ 1276 h 2135"/>
                <a:gd name="T60" fmla="*/ 702 w 1870"/>
                <a:gd name="T61" fmla="*/ 1320 h 2135"/>
                <a:gd name="T62" fmla="*/ 797 w 1870"/>
                <a:gd name="T63" fmla="*/ 1182 h 2135"/>
                <a:gd name="T64" fmla="*/ 1569 w 1870"/>
                <a:gd name="T65" fmla="*/ 964 h 2135"/>
                <a:gd name="T66" fmla="*/ 1375 w 1870"/>
                <a:gd name="T67" fmla="*/ 1220 h 2135"/>
                <a:gd name="T68" fmla="*/ 1141 w 1870"/>
                <a:gd name="T69" fmla="*/ 1195 h 2135"/>
                <a:gd name="T70" fmla="*/ 1090 w 1870"/>
                <a:gd name="T71" fmla="*/ 1021 h 2135"/>
                <a:gd name="T72" fmla="*/ 985 w 1870"/>
                <a:gd name="T73" fmla="*/ 959 h 2135"/>
                <a:gd name="T74" fmla="*/ 837 w 1870"/>
                <a:gd name="T75" fmla="*/ 837 h 2135"/>
                <a:gd name="T76" fmla="*/ 921 w 1870"/>
                <a:gd name="T77" fmla="*/ 582 h 2135"/>
                <a:gd name="T78" fmla="*/ 1157 w 1870"/>
                <a:gd name="T79" fmla="*/ 502 h 2135"/>
                <a:gd name="T80" fmla="*/ 1269 w 1870"/>
                <a:gd name="T81" fmla="*/ 644 h 2135"/>
                <a:gd name="T82" fmla="*/ 1333 w 1870"/>
                <a:gd name="T83" fmla="*/ 752 h 2135"/>
                <a:gd name="T84" fmla="*/ 1506 w 1870"/>
                <a:gd name="T85" fmla="*/ 801 h 2135"/>
                <a:gd name="T86" fmla="*/ 1063 w 1870"/>
                <a:gd name="T87" fmla="*/ 632 h 2135"/>
                <a:gd name="T88" fmla="*/ 958 w 1870"/>
                <a:gd name="T89" fmla="*/ 737 h 2135"/>
                <a:gd name="T90" fmla="*/ 1048 w 1870"/>
                <a:gd name="T91" fmla="*/ 825 h 2135"/>
                <a:gd name="T92" fmla="*/ 1154 w 1870"/>
                <a:gd name="T93" fmla="*/ 723 h 2135"/>
                <a:gd name="T94" fmla="*/ 1373 w 1870"/>
                <a:gd name="T95" fmla="*/ 893 h 2135"/>
                <a:gd name="T96" fmla="*/ 1224 w 1870"/>
                <a:gd name="T97" fmla="*/ 909 h 2135"/>
                <a:gd name="T98" fmla="*/ 1218 w 1870"/>
                <a:gd name="T99" fmla="*/ 1048 h 2135"/>
                <a:gd name="T100" fmla="*/ 1390 w 1870"/>
                <a:gd name="T101" fmla="*/ 1062 h 2135"/>
                <a:gd name="T102" fmla="*/ 1581 w 1870"/>
                <a:gd name="T103" fmla="*/ 33 h 2135"/>
                <a:gd name="T104" fmla="*/ 1626 w 1870"/>
                <a:gd name="T105" fmla="*/ 93 h 2135"/>
                <a:gd name="T106" fmla="*/ 1869 w 1870"/>
                <a:gd name="T107" fmla="*/ 714 h 2135"/>
                <a:gd name="T108" fmla="*/ 1822 w 1870"/>
                <a:gd name="T109" fmla="*/ 778 h 2135"/>
                <a:gd name="T110" fmla="*/ 1748 w 1870"/>
                <a:gd name="T111" fmla="*/ 824 h 2135"/>
                <a:gd name="T112" fmla="*/ 1285 w 1870"/>
                <a:gd name="T113" fmla="*/ 427 h 2135"/>
                <a:gd name="T114" fmla="*/ 1199 w 1870"/>
                <a:gd name="T115" fmla="*/ 374 h 2135"/>
                <a:gd name="T116" fmla="*/ 1190 w 1870"/>
                <a:gd name="T117" fmla="*/ 332 h 2135"/>
                <a:gd name="T118" fmla="*/ 1537 w 1870"/>
                <a:gd name="T119" fmla="*/ 1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70" h="2135">
                  <a:moveTo>
                    <a:pt x="735" y="1776"/>
                  </a:moveTo>
                  <a:cubicBezTo>
                    <a:pt x="743" y="1784"/>
                    <a:pt x="749" y="1791"/>
                    <a:pt x="754" y="1797"/>
                  </a:cubicBezTo>
                  <a:cubicBezTo>
                    <a:pt x="758" y="1804"/>
                    <a:pt x="761" y="1809"/>
                    <a:pt x="763" y="1814"/>
                  </a:cubicBezTo>
                  <a:cubicBezTo>
                    <a:pt x="765" y="1818"/>
                    <a:pt x="765" y="1822"/>
                    <a:pt x="765" y="1826"/>
                  </a:cubicBezTo>
                  <a:cubicBezTo>
                    <a:pt x="764" y="1829"/>
                    <a:pt x="763" y="1832"/>
                    <a:pt x="760" y="1834"/>
                  </a:cubicBezTo>
                  <a:lnTo>
                    <a:pt x="464" y="2130"/>
                  </a:lnTo>
                  <a:cubicBezTo>
                    <a:pt x="462" y="2133"/>
                    <a:pt x="459" y="2134"/>
                    <a:pt x="456" y="2134"/>
                  </a:cubicBezTo>
                  <a:cubicBezTo>
                    <a:pt x="453" y="2135"/>
                    <a:pt x="449" y="2134"/>
                    <a:pt x="444" y="2133"/>
                  </a:cubicBezTo>
                  <a:cubicBezTo>
                    <a:pt x="439" y="2131"/>
                    <a:pt x="434" y="2128"/>
                    <a:pt x="428" y="2123"/>
                  </a:cubicBezTo>
                  <a:cubicBezTo>
                    <a:pt x="421" y="2119"/>
                    <a:pt x="414" y="2113"/>
                    <a:pt x="407" y="2105"/>
                  </a:cubicBezTo>
                  <a:cubicBezTo>
                    <a:pt x="399" y="2097"/>
                    <a:pt x="392" y="2090"/>
                    <a:pt x="388" y="2084"/>
                  </a:cubicBezTo>
                  <a:cubicBezTo>
                    <a:pt x="383" y="2078"/>
                    <a:pt x="380" y="2072"/>
                    <a:pt x="378" y="2068"/>
                  </a:cubicBezTo>
                  <a:cubicBezTo>
                    <a:pt x="376" y="2063"/>
                    <a:pt x="375" y="2059"/>
                    <a:pt x="376" y="2055"/>
                  </a:cubicBezTo>
                  <a:cubicBezTo>
                    <a:pt x="376" y="2052"/>
                    <a:pt x="378" y="2049"/>
                    <a:pt x="380" y="2046"/>
                  </a:cubicBezTo>
                  <a:lnTo>
                    <a:pt x="480" y="1946"/>
                  </a:lnTo>
                  <a:lnTo>
                    <a:pt x="131" y="1598"/>
                  </a:lnTo>
                  <a:lnTo>
                    <a:pt x="93" y="1731"/>
                  </a:lnTo>
                  <a:cubicBezTo>
                    <a:pt x="89" y="1741"/>
                    <a:pt x="86" y="1748"/>
                    <a:pt x="83" y="1752"/>
                  </a:cubicBezTo>
                  <a:cubicBezTo>
                    <a:pt x="79" y="1757"/>
                    <a:pt x="75" y="1760"/>
                    <a:pt x="71" y="1760"/>
                  </a:cubicBezTo>
                  <a:cubicBezTo>
                    <a:pt x="66" y="1760"/>
                    <a:pt x="60" y="1757"/>
                    <a:pt x="54" y="1752"/>
                  </a:cubicBezTo>
                  <a:cubicBezTo>
                    <a:pt x="47" y="1747"/>
                    <a:pt x="38" y="1739"/>
                    <a:pt x="28" y="1729"/>
                  </a:cubicBezTo>
                  <a:cubicBezTo>
                    <a:pt x="21" y="1722"/>
                    <a:pt x="16" y="1717"/>
                    <a:pt x="12" y="1712"/>
                  </a:cubicBezTo>
                  <a:cubicBezTo>
                    <a:pt x="8" y="1708"/>
                    <a:pt x="5" y="1703"/>
                    <a:pt x="3" y="1699"/>
                  </a:cubicBezTo>
                  <a:cubicBezTo>
                    <a:pt x="1" y="1695"/>
                    <a:pt x="0" y="1691"/>
                    <a:pt x="0" y="1687"/>
                  </a:cubicBezTo>
                  <a:cubicBezTo>
                    <a:pt x="0" y="1683"/>
                    <a:pt x="1" y="1678"/>
                    <a:pt x="2" y="1673"/>
                  </a:cubicBezTo>
                  <a:lnTo>
                    <a:pt x="42" y="1483"/>
                  </a:lnTo>
                  <a:cubicBezTo>
                    <a:pt x="43" y="1481"/>
                    <a:pt x="44" y="1478"/>
                    <a:pt x="45" y="1475"/>
                  </a:cubicBezTo>
                  <a:cubicBezTo>
                    <a:pt x="46" y="1473"/>
                    <a:pt x="48" y="1469"/>
                    <a:pt x="51" y="1466"/>
                  </a:cubicBezTo>
                  <a:cubicBezTo>
                    <a:pt x="54" y="1462"/>
                    <a:pt x="58" y="1457"/>
                    <a:pt x="64" y="1452"/>
                  </a:cubicBezTo>
                  <a:cubicBezTo>
                    <a:pt x="69" y="1446"/>
                    <a:pt x="76" y="1439"/>
                    <a:pt x="84" y="1431"/>
                  </a:cubicBezTo>
                  <a:cubicBezTo>
                    <a:pt x="95" y="1420"/>
                    <a:pt x="103" y="1412"/>
                    <a:pt x="110" y="1406"/>
                  </a:cubicBezTo>
                  <a:cubicBezTo>
                    <a:pt x="117" y="1400"/>
                    <a:pt x="123" y="1395"/>
                    <a:pt x="127" y="1393"/>
                  </a:cubicBezTo>
                  <a:cubicBezTo>
                    <a:pt x="131" y="1391"/>
                    <a:pt x="135" y="1390"/>
                    <a:pt x="138" y="1390"/>
                  </a:cubicBezTo>
                  <a:cubicBezTo>
                    <a:pt x="140" y="1391"/>
                    <a:pt x="143" y="1392"/>
                    <a:pt x="146" y="1395"/>
                  </a:cubicBezTo>
                  <a:lnTo>
                    <a:pt x="589" y="1838"/>
                  </a:lnTo>
                  <a:lnTo>
                    <a:pt x="676" y="1750"/>
                  </a:lnTo>
                  <a:cubicBezTo>
                    <a:pt x="678" y="1748"/>
                    <a:pt x="681" y="1746"/>
                    <a:pt x="685" y="1746"/>
                  </a:cubicBezTo>
                  <a:cubicBezTo>
                    <a:pt x="689" y="1745"/>
                    <a:pt x="693" y="1746"/>
                    <a:pt x="698" y="1748"/>
                  </a:cubicBezTo>
                  <a:cubicBezTo>
                    <a:pt x="703" y="1749"/>
                    <a:pt x="708" y="1753"/>
                    <a:pt x="714" y="1757"/>
                  </a:cubicBezTo>
                  <a:cubicBezTo>
                    <a:pt x="720" y="1762"/>
                    <a:pt x="727" y="1768"/>
                    <a:pt x="735" y="1776"/>
                  </a:cubicBezTo>
                  <a:close/>
                  <a:moveTo>
                    <a:pt x="920" y="1089"/>
                  </a:moveTo>
                  <a:cubicBezTo>
                    <a:pt x="942" y="1111"/>
                    <a:pt x="964" y="1135"/>
                    <a:pt x="985" y="1160"/>
                  </a:cubicBezTo>
                  <a:cubicBezTo>
                    <a:pt x="1006" y="1186"/>
                    <a:pt x="1024" y="1213"/>
                    <a:pt x="1041" y="1242"/>
                  </a:cubicBezTo>
                  <a:cubicBezTo>
                    <a:pt x="1057" y="1270"/>
                    <a:pt x="1069" y="1300"/>
                    <a:pt x="1079" y="1331"/>
                  </a:cubicBezTo>
                  <a:cubicBezTo>
                    <a:pt x="1088" y="1362"/>
                    <a:pt x="1091" y="1394"/>
                    <a:pt x="1089" y="1426"/>
                  </a:cubicBezTo>
                  <a:cubicBezTo>
                    <a:pt x="1087" y="1458"/>
                    <a:pt x="1078" y="1491"/>
                    <a:pt x="1062" y="1525"/>
                  </a:cubicBezTo>
                  <a:cubicBezTo>
                    <a:pt x="1046" y="1558"/>
                    <a:pt x="1021" y="1592"/>
                    <a:pt x="988" y="1626"/>
                  </a:cubicBezTo>
                  <a:cubicBezTo>
                    <a:pt x="976" y="1638"/>
                    <a:pt x="963" y="1649"/>
                    <a:pt x="950" y="1659"/>
                  </a:cubicBezTo>
                  <a:cubicBezTo>
                    <a:pt x="936" y="1669"/>
                    <a:pt x="924" y="1677"/>
                    <a:pt x="912" y="1685"/>
                  </a:cubicBezTo>
                  <a:cubicBezTo>
                    <a:pt x="899" y="1692"/>
                    <a:pt x="889" y="1697"/>
                    <a:pt x="879" y="1701"/>
                  </a:cubicBezTo>
                  <a:cubicBezTo>
                    <a:pt x="869" y="1705"/>
                    <a:pt x="862" y="1708"/>
                    <a:pt x="856" y="1708"/>
                  </a:cubicBezTo>
                  <a:cubicBezTo>
                    <a:pt x="850" y="1708"/>
                    <a:pt x="843" y="1706"/>
                    <a:pt x="837" y="1702"/>
                  </a:cubicBezTo>
                  <a:cubicBezTo>
                    <a:pt x="830" y="1697"/>
                    <a:pt x="821" y="1690"/>
                    <a:pt x="811" y="1681"/>
                  </a:cubicBezTo>
                  <a:cubicBezTo>
                    <a:pt x="802" y="1671"/>
                    <a:pt x="795" y="1664"/>
                    <a:pt x="790" y="1658"/>
                  </a:cubicBezTo>
                  <a:cubicBezTo>
                    <a:pt x="785" y="1652"/>
                    <a:pt x="781" y="1647"/>
                    <a:pt x="780" y="1643"/>
                  </a:cubicBezTo>
                  <a:cubicBezTo>
                    <a:pt x="778" y="1638"/>
                    <a:pt x="777" y="1635"/>
                    <a:pt x="778" y="1632"/>
                  </a:cubicBezTo>
                  <a:cubicBezTo>
                    <a:pt x="779" y="1629"/>
                    <a:pt x="781" y="1627"/>
                    <a:pt x="783" y="1624"/>
                  </a:cubicBezTo>
                  <a:cubicBezTo>
                    <a:pt x="786" y="1621"/>
                    <a:pt x="792" y="1617"/>
                    <a:pt x="800" y="1613"/>
                  </a:cubicBezTo>
                  <a:cubicBezTo>
                    <a:pt x="808" y="1609"/>
                    <a:pt x="818" y="1604"/>
                    <a:pt x="829" y="1597"/>
                  </a:cubicBezTo>
                  <a:cubicBezTo>
                    <a:pt x="840" y="1591"/>
                    <a:pt x="852" y="1584"/>
                    <a:pt x="865" y="1574"/>
                  </a:cubicBezTo>
                  <a:cubicBezTo>
                    <a:pt x="878" y="1565"/>
                    <a:pt x="891" y="1554"/>
                    <a:pt x="905" y="1540"/>
                  </a:cubicBezTo>
                  <a:cubicBezTo>
                    <a:pt x="928" y="1517"/>
                    <a:pt x="944" y="1494"/>
                    <a:pt x="951" y="1469"/>
                  </a:cubicBezTo>
                  <a:cubicBezTo>
                    <a:pt x="959" y="1445"/>
                    <a:pt x="961" y="1421"/>
                    <a:pt x="957" y="1397"/>
                  </a:cubicBezTo>
                  <a:cubicBezTo>
                    <a:pt x="953" y="1373"/>
                    <a:pt x="944" y="1349"/>
                    <a:pt x="930" y="1326"/>
                  </a:cubicBezTo>
                  <a:cubicBezTo>
                    <a:pt x="916" y="1303"/>
                    <a:pt x="899" y="1281"/>
                    <a:pt x="879" y="1260"/>
                  </a:cubicBezTo>
                  <a:cubicBezTo>
                    <a:pt x="875" y="1280"/>
                    <a:pt x="866" y="1303"/>
                    <a:pt x="854" y="1326"/>
                  </a:cubicBezTo>
                  <a:cubicBezTo>
                    <a:pt x="842" y="1350"/>
                    <a:pt x="825" y="1374"/>
                    <a:pt x="801" y="1397"/>
                  </a:cubicBezTo>
                  <a:cubicBezTo>
                    <a:pt x="773" y="1426"/>
                    <a:pt x="745" y="1446"/>
                    <a:pt x="718" y="1458"/>
                  </a:cubicBezTo>
                  <a:cubicBezTo>
                    <a:pt x="690" y="1471"/>
                    <a:pt x="663" y="1476"/>
                    <a:pt x="637" y="1475"/>
                  </a:cubicBezTo>
                  <a:cubicBezTo>
                    <a:pt x="610" y="1473"/>
                    <a:pt x="584" y="1465"/>
                    <a:pt x="558" y="1450"/>
                  </a:cubicBezTo>
                  <a:cubicBezTo>
                    <a:pt x="532" y="1436"/>
                    <a:pt x="507" y="1416"/>
                    <a:pt x="481" y="1390"/>
                  </a:cubicBezTo>
                  <a:cubicBezTo>
                    <a:pt x="455" y="1364"/>
                    <a:pt x="434" y="1335"/>
                    <a:pt x="420" y="1305"/>
                  </a:cubicBezTo>
                  <a:cubicBezTo>
                    <a:pt x="405" y="1274"/>
                    <a:pt x="397" y="1243"/>
                    <a:pt x="397" y="1210"/>
                  </a:cubicBezTo>
                  <a:cubicBezTo>
                    <a:pt x="396" y="1178"/>
                    <a:pt x="403" y="1146"/>
                    <a:pt x="417" y="1113"/>
                  </a:cubicBezTo>
                  <a:cubicBezTo>
                    <a:pt x="432" y="1081"/>
                    <a:pt x="454" y="1049"/>
                    <a:pt x="485" y="1018"/>
                  </a:cubicBezTo>
                  <a:cubicBezTo>
                    <a:pt x="510" y="993"/>
                    <a:pt x="535" y="974"/>
                    <a:pt x="559" y="961"/>
                  </a:cubicBezTo>
                  <a:cubicBezTo>
                    <a:pt x="584" y="949"/>
                    <a:pt x="608" y="941"/>
                    <a:pt x="632" y="938"/>
                  </a:cubicBezTo>
                  <a:cubicBezTo>
                    <a:pt x="656" y="936"/>
                    <a:pt x="680" y="937"/>
                    <a:pt x="705" y="944"/>
                  </a:cubicBezTo>
                  <a:cubicBezTo>
                    <a:pt x="729" y="950"/>
                    <a:pt x="753" y="960"/>
                    <a:pt x="777" y="974"/>
                  </a:cubicBezTo>
                  <a:cubicBezTo>
                    <a:pt x="801" y="988"/>
                    <a:pt x="825" y="1004"/>
                    <a:pt x="849" y="1024"/>
                  </a:cubicBezTo>
                  <a:cubicBezTo>
                    <a:pt x="873" y="1044"/>
                    <a:pt x="896" y="1066"/>
                    <a:pt x="920" y="1089"/>
                  </a:cubicBezTo>
                  <a:close/>
                  <a:moveTo>
                    <a:pt x="797" y="1182"/>
                  </a:moveTo>
                  <a:cubicBezTo>
                    <a:pt x="768" y="1153"/>
                    <a:pt x="741" y="1130"/>
                    <a:pt x="718" y="1113"/>
                  </a:cubicBezTo>
                  <a:cubicBezTo>
                    <a:pt x="695" y="1097"/>
                    <a:pt x="674" y="1086"/>
                    <a:pt x="655" y="1081"/>
                  </a:cubicBezTo>
                  <a:cubicBezTo>
                    <a:pt x="637" y="1075"/>
                    <a:pt x="620" y="1075"/>
                    <a:pt x="605" y="1080"/>
                  </a:cubicBezTo>
                  <a:cubicBezTo>
                    <a:pt x="590" y="1085"/>
                    <a:pt x="576" y="1094"/>
                    <a:pt x="563" y="1108"/>
                  </a:cubicBezTo>
                  <a:cubicBezTo>
                    <a:pt x="550" y="1120"/>
                    <a:pt x="541" y="1134"/>
                    <a:pt x="536" y="1148"/>
                  </a:cubicBezTo>
                  <a:cubicBezTo>
                    <a:pt x="532" y="1162"/>
                    <a:pt x="530" y="1176"/>
                    <a:pt x="532" y="1191"/>
                  </a:cubicBezTo>
                  <a:cubicBezTo>
                    <a:pt x="534" y="1205"/>
                    <a:pt x="539" y="1220"/>
                    <a:pt x="548" y="1234"/>
                  </a:cubicBezTo>
                  <a:cubicBezTo>
                    <a:pt x="556" y="1248"/>
                    <a:pt x="567" y="1262"/>
                    <a:pt x="580" y="1276"/>
                  </a:cubicBezTo>
                  <a:cubicBezTo>
                    <a:pt x="595" y="1290"/>
                    <a:pt x="609" y="1302"/>
                    <a:pt x="623" y="1311"/>
                  </a:cubicBezTo>
                  <a:cubicBezTo>
                    <a:pt x="637" y="1319"/>
                    <a:pt x="650" y="1324"/>
                    <a:pt x="663" y="1326"/>
                  </a:cubicBezTo>
                  <a:cubicBezTo>
                    <a:pt x="676" y="1328"/>
                    <a:pt x="689" y="1326"/>
                    <a:pt x="702" y="1320"/>
                  </a:cubicBezTo>
                  <a:cubicBezTo>
                    <a:pt x="715" y="1315"/>
                    <a:pt x="727" y="1305"/>
                    <a:pt x="740" y="1292"/>
                  </a:cubicBezTo>
                  <a:cubicBezTo>
                    <a:pt x="756" y="1276"/>
                    <a:pt x="769" y="1259"/>
                    <a:pt x="779" y="1240"/>
                  </a:cubicBezTo>
                  <a:cubicBezTo>
                    <a:pt x="788" y="1221"/>
                    <a:pt x="794" y="1202"/>
                    <a:pt x="797" y="1182"/>
                  </a:cubicBezTo>
                  <a:close/>
                  <a:moveTo>
                    <a:pt x="1506" y="801"/>
                  </a:moveTo>
                  <a:cubicBezTo>
                    <a:pt x="1530" y="825"/>
                    <a:pt x="1548" y="851"/>
                    <a:pt x="1558" y="879"/>
                  </a:cubicBezTo>
                  <a:cubicBezTo>
                    <a:pt x="1569" y="906"/>
                    <a:pt x="1573" y="935"/>
                    <a:pt x="1569" y="964"/>
                  </a:cubicBezTo>
                  <a:cubicBezTo>
                    <a:pt x="1566" y="994"/>
                    <a:pt x="1556" y="1024"/>
                    <a:pt x="1538" y="1055"/>
                  </a:cubicBezTo>
                  <a:cubicBezTo>
                    <a:pt x="1521" y="1086"/>
                    <a:pt x="1496" y="1118"/>
                    <a:pt x="1464" y="1149"/>
                  </a:cubicBezTo>
                  <a:cubicBezTo>
                    <a:pt x="1434" y="1180"/>
                    <a:pt x="1404" y="1203"/>
                    <a:pt x="1375" y="1220"/>
                  </a:cubicBezTo>
                  <a:cubicBezTo>
                    <a:pt x="1346" y="1237"/>
                    <a:pt x="1318" y="1247"/>
                    <a:pt x="1291" y="1251"/>
                  </a:cubicBezTo>
                  <a:cubicBezTo>
                    <a:pt x="1263" y="1255"/>
                    <a:pt x="1237" y="1252"/>
                    <a:pt x="1212" y="1243"/>
                  </a:cubicBezTo>
                  <a:cubicBezTo>
                    <a:pt x="1187" y="1233"/>
                    <a:pt x="1164" y="1217"/>
                    <a:pt x="1141" y="1195"/>
                  </a:cubicBezTo>
                  <a:cubicBezTo>
                    <a:pt x="1126" y="1179"/>
                    <a:pt x="1114" y="1163"/>
                    <a:pt x="1105" y="1145"/>
                  </a:cubicBezTo>
                  <a:cubicBezTo>
                    <a:pt x="1096" y="1127"/>
                    <a:pt x="1091" y="1108"/>
                    <a:pt x="1088" y="1087"/>
                  </a:cubicBezTo>
                  <a:cubicBezTo>
                    <a:pt x="1086" y="1067"/>
                    <a:pt x="1086" y="1045"/>
                    <a:pt x="1090" y="1021"/>
                  </a:cubicBezTo>
                  <a:cubicBezTo>
                    <a:pt x="1093" y="998"/>
                    <a:pt x="1099" y="973"/>
                    <a:pt x="1107" y="946"/>
                  </a:cubicBezTo>
                  <a:cubicBezTo>
                    <a:pt x="1085" y="953"/>
                    <a:pt x="1064" y="957"/>
                    <a:pt x="1044" y="960"/>
                  </a:cubicBezTo>
                  <a:cubicBezTo>
                    <a:pt x="1023" y="962"/>
                    <a:pt x="1004" y="962"/>
                    <a:pt x="985" y="959"/>
                  </a:cubicBezTo>
                  <a:cubicBezTo>
                    <a:pt x="967" y="956"/>
                    <a:pt x="949" y="951"/>
                    <a:pt x="932" y="942"/>
                  </a:cubicBezTo>
                  <a:cubicBezTo>
                    <a:pt x="915" y="934"/>
                    <a:pt x="899" y="922"/>
                    <a:pt x="884" y="907"/>
                  </a:cubicBezTo>
                  <a:cubicBezTo>
                    <a:pt x="863" y="886"/>
                    <a:pt x="847" y="862"/>
                    <a:pt x="837" y="837"/>
                  </a:cubicBezTo>
                  <a:cubicBezTo>
                    <a:pt x="827" y="812"/>
                    <a:pt x="823" y="785"/>
                    <a:pt x="826" y="758"/>
                  </a:cubicBezTo>
                  <a:cubicBezTo>
                    <a:pt x="828" y="730"/>
                    <a:pt x="837" y="701"/>
                    <a:pt x="853" y="671"/>
                  </a:cubicBezTo>
                  <a:cubicBezTo>
                    <a:pt x="868" y="642"/>
                    <a:pt x="891" y="612"/>
                    <a:pt x="921" y="582"/>
                  </a:cubicBezTo>
                  <a:cubicBezTo>
                    <a:pt x="950" y="553"/>
                    <a:pt x="979" y="531"/>
                    <a:pt x="1006" y="516"/>
                  </a:cubicBezTo>
                  <a:cubicBezTo>
                    <a:pt x="1034" y="501"/>
                    <a:pt x="1060" y="493"/>
                    <a:pt x="1085" y="491"/>
                  </a:cubicBezTo>
                  <a:cubicBezTo>
                    <a:pt x="1111" y="489"/>
                    <a:pt x="1134" y="493"/>
                    <a:pt x="1157" y="502"/>
                  </a:cubicBezTo>
                  <a:cubicBezTo>
                    <a:pt x="1180" y="512"/>
                    <a:pt x="1201" y="527"/>
                    <a:pt x="1220" y="546"/>
                  </a:cubicBezTo>
                  <a:cubicBezTo>
                    <a:pt x="1233" y="559"/>
                    <a:pt x="1244" y="574"/>
                    <a:pt x="1252" y="591"/>
                  </a:cubicBezTo>
                  <a:cubicBezTo>
                    <a:pt x="1260" y="607"/>
                    <a:pt x="1266" y="625"/>
                    <a:pt x="1269" y="644"/>
                  </a:cubicBezTo>
                  <a:cubicBezTo>
                    <a:pt x="1272" y="662"/>
                    <a:pt x="1273" y="682"/>
                    <a:pt x="1272" y="703"/>
                  </a:cubicBezTo>
                  <a:cubicBezTo>
                    <a:pt x="1270" y="725"/>
                    <a:pt x="1266" y="746"/>
                    <a:pt x="1260" y="769"/>
                  </a:cubicBezTo>
                  <a:cubicBezTo>
                    <a:pt x="1286" y="761"/>
                    <a:pt x="1310" y="755"/>
                    <a:pt x="1333" y="752"/>
                  </a:cubicBezTo>
                  <a:cubicBezTo>
                    <a:pt x="1356" y="748"/>
                    <a:pt x="1378" y="748"/>
                    <a:pt x="1399" y="750"/>
                  </a:cubicBezTo>
                  <a:cubicBezTo>
                    <a:pt x="1419" y="753"/>
                    <a:pt x="1439" y="758"/>
                    <a:pt x="1456" y="766"/>
                  </a:cubicBezTo>
                  <a:cubicBezTo>
                    <a:pt x="1474" y="774"/>
                    <a:pt x="1491" y="786"/>
                    <a:pt x="1506" y="801"/>
                  </a:cubicBezTo>
                  <a:close/>
                  <a:moveTo>
                    <a:pt x="1126" y="661"/>
                  </a:moveTo>
                  <a:cubicBezTo>
                    <a:pt x="1116" y="651"/>
                    <a:pt x="1106" y="644"/>
                    <a:pt x="1095" y="639"/>
                  </a:cubicBezTo>
                  <a:cubicBezTo>
                    <a:pt x="1085" y="634"/>
                    <a:pt x="1074" y="632"/>
                    <a:pt x="1063" y="632"/>
                  </a:cubicBezTo>
                  <a:cubicBezTo>
                    <a:pt x="1051" y="633"/>
                    <a:pt x="1040" y="636"/>
                    <a:pt x="1028" y="642"/>
                  </a:cubicBezTo>
                  <a:cubicBezTo>
                    <a:pt x="1017" y="648"/>
                    <a:pt x="1005" y="657"/>
                    <a:pt x="993" y="669"/>
                  </a:cubicBezTo>
                  <a:cubicBezTo>
                    <a:pt x="970" y="692"/>
                    <a:pt x="958" y="715"/>
                    <a:pt x="958" y="737"/>
                  </a:cubicBezTo>
                  <a:cubicBezTo>
                    <a:pt x="957" y="759"/>
                    <a:pt x="966" y="779"/>
                    <a:pt x="985" y="798"/>
                  </a:cubicBezTo>
                  <a:cubicBezTo>
                    <a:pt x="994" y="807"/>
                    <a:pt x="1003" y="813"/>
                    <a:pt x="1014" y="818"/>
                  </a:cubicBezTo>
                  <a:cubicBezTo>
                    <a:pt x="1024" y="822"/>
                    <a:pt x="1035" y="825"/>
                    <a:pt x="1048" y="825"/>
                  </a:cubicBezTo>
                  <a:cubicBezTo>
                    <a:pt x="1061" y="826"/>
                    <a:pt x="1075" y="825"/>
                    <a:pt x="1091" y="821"/>
                  </a:cubicBezTo>
                  <a:cubicBezTo>
                    <a:pt x="1107" y="818"/>
                    <a:pt x="1125" y="813"/>
                    <a:pt x="1146" y="807"/>
                  </a:cubicBezTo>
                  <a:cubicBezTo>
                    <a:pt x="1154" y="775"/>
                    <a:pt x="1157" y="747"/>
                    <a:pt x="1154" y="723"/>
                  </a:cubicBezTo>
                  <a:cubicBezTo>
                    <a:pt x="1152" y="698"/>
                    <a:pt x="1142" y="678"/>
                    <a:pt x="1126" y="661"/>
                  </a:cubicBezTo>
                  <a:close/>
                  <a:moveTo>
                    <a:pt x="1406" y="916"/>
                  </a:moveTo>
                  <a:cubicBezTo>
                    <a:pt x="1395" y="906"/>
                    <a:pt x="1384" y="898"/>
                    <a:pt x="1373" y="893"/>
                  </a:cubicBezTo>
                  <a:cubicBezTo>
                    <a:pt x="1361" y="888"/>
                    <a:pt x="1347" y="886"/>
                    <a:pt x="1333" y="886"/>
                  </a:cubicBezTo>
                  <a:cubicBezTo>
                    <a:pt x="1318" y="886"/>
                    <a:pt x="1301" y="888"/>
                    <a:pt x="1283" y="892"/>
                  </a:cubicBezTo>
                  <a:cubicBezTo>
                    <a:pt x="1265" y="896"/>
                    <a:pt x="1246" y="902"/>
                    <a:pt x="1224" y="909"/>
                  </a:cubicBezTo>
                  <a:cubicBezTo>
                    <a:pt x="1218" y="929"/>
                    <a:pt x="1214" y="947"/>
                    <a:pt x="1211" y="963"/>
                  </a:cubicBezTo>
                  <a:cubicBezTo>
                    <a:pt x="1208" y="980"/>
                    <a:pt x="1207" y="995"/>
                    <a:pt x="1209" y="1009"/>
                  </a:cubicBezTo>
                  <a:cubicBezTo>
                    <a:pt x="1210" y="1023"/>
                    <a:pt x="1213" y="1036"/>
                    <a:pt x="1218" y="1048"/>
                  </a:cubicBezTo>
                  <a:cubicBezTo>
                    <a:pt x="1224" y="1059"/>
                    <a:pt x="1231" y="1070"/>
                    <a:pt x="1241" y="1079"/>
                  </a:cubicBezTo>
                  <a:cubicBezTo>
                    <a:pt x="1262" y="1101"/>
                    <a:pt x="1286" y="1110"/>
                    <a:pt x="1311" y="1108"/>
                  </a:cubicBezTo>
                  <a:cubicBezTo>
                    <a:pt x="1336" y="1105"/>
                    <a:pt x="1363" y="1090"/>
                    <a:pt x="1390" y="1062"/>
                  </a:cubicBezTo>
                  <a:cubicBezTo>
                    <a:pt x="1417" y="1035"/>
                    <a:pt x="1432" y="1009"/>
                    <a:pt x="1434" y="984"/>
                  </a:cubicBezTo>
                  <a:cubicBezTo>
                    <a:pt x="1435" y="959"/>
                    <a:pt x="1426" y="937"/>
                    <a:pt x="1406" y="916"/>
                  </a:cubicBezTo>
                  <a:close/>
                  <a:moveTo>
                    <a:pt x="1581" y="33"/>
                  </a:moveTo>
                  <a:cubicBezTo>
                    <a:pt x="1589" y="41"/>
                    <a:pt x="1595" y="49"/>
                    <a:pt x="1601" y="55"/>
                  </a:cubicBezTo>
                  <a:cubicBezTo>
                    <a:pt x="1606" y="62"/>
                    <a:pt x="1611" y="68"/>
                    <a:pt x="1615" y="74"/>
                  </a:cubicBezTo>
                  <a:cubicBezTo>
                    <a:pt x="1619" y="80"/>
                    <a:pt x="1623" y="86"/>
                    <a:pt x="1626" y="93"/>
                  </a:cubicBezTo>
                  <a:cubicBezTo>
                    <a:pt x="1629" y="99"/>
                    <a:pt x="1632" y="106"/>
                    <a:pt x="1635" y="113"/>
                  </a:cubicBezTo>
                  <a:lnTo>
                    <a:pt x="1867" y="698"/>
                  </a:lnTo>
                  <a:cubicBezTo>
                    <a:pt x="1869" y="704"/>
                    <a:pt x="1870" y="709"/>
                    <a:pt x="1869" y="714"/>
                  </a:cubicBezTo>
                  <a:cubicBezTo>
                    <a:pt x="1869" y="718"/>
                    <a:pt x="1867" y="724"/>
                    <a:pt x="1864" y="730"/>
                  </a:cubicBezTo>
                  <a:cubicBezTo>
                    <a:pt x="1860" y="736"/>
                    <a:pt x="1855" y="743"/>
                    <a:pt x="1848" y="750"/>
                  </a:cubicBezTo>
                  <a:cubicBezTo>
                    <a:pt x="1841" y="758"/>
                    <a:pt x="1832" y="767"/>
                    <a:pt x="1822" y="778"/>
                  </a:cubicBezTo>
                  <a:cubicBezTo>
                    <a:pt x="1807" y="793"/>
                    <a:pt x="1795" y="804"/>
                    <a:pt x="1785" y="811"/>
                  </a:cubicBezTo>
                  <a:cubicBezTo>
                    <a:pt x="1776" y="819"/>
                    <a:pt x="1768" y="824"/>
                    <a:pt x="1762" y="826"/>
                  </a:cubicBezTo>
                  <a:cubicBezTo>
                    <a:pt x="1756" y="828"/>
                    <a:pt x="1751" y="827"/>
                    <a:pt x="1748" y="824"/>
                  </a:cubicBezTo>
                  <a:cubicBezTo>
                    <a:pt x="1744" y="821"/>
                    <a:pt x="1741" y="816"/>
                    <a:pt x="1739" y="809"/>
                  </a:cubicBezTo>
                  <a:lnTo>
                    <a:pt x="1510" y="201"/>
                  </a:lnTo>
                  <a:lnTo>
                    <a:pt x="1285" y="427"/>
                  </a:lnTo>
                  <a:cubicBezTo>
                    <a:pt x="1279" y="432"/>
                    <a:pt x="1271" y="433"/>
                    <a:pt x="1260" y="428"/>
                  </a:cubicBezTo>
                  <a:cubicBezTo>
                    <a:pt x="1250" y="424"/>
                    <a:pt x="1236" y="413"/>
                    <a:pt x="1219" y="396"/>
                  </a:cubicBezTo>
                  <a:cubicBezTo>
                    <a:pt x="1211" y="388"/>
                    <a:pt x="1205" y="381"/>
                    <a:pt x="1199" y="374"/>
                  </a:cubicBezTo>
                  <a:cubicBezTo>
                    <a:pt x="1194" y="367"/>
                    <a:pt x="1191" y="361"/>
                    <a:pt x="1188" y="356"/>
                  </a:cubicBezTo>
                  <a:cubicBezTo>
                    <a:pt x="1186" y="350"/>
                    <a:pt x="1185" y="346"/>
                    <a:pt x="1185" y="342"/>
                  </a:cubicBezTo>
                  <a:cubicBezTo>
                    <a:pt x="1186" y="338"/>
                    <a:pt x="1187" y="335"/>
                    <a:pt x="1190" y="332"/>
                  </a:cubicBezTo>
                  <a:lnTo>
                    <a:pt x="1509" y="14"/>
                  </a:lnTo>
                  <a:cubicBezTo>
                    <a:pt x="1514" y="9"/>
                    <a:pt x="1518" y="5"/>
                    <a:pt x="1523" y="3"/>
                  </a:cubicBezTo>
                  <a:cubicBezTo>
                    <a:pt x="1527" y="0"/>
                    <a:pt x="1532" y="0"/>
                    <a:pt x="1537" y="1"/>
                  </a:cubicBezTo>
                  <a:cubicBezTo>
                    <a:pt x="1542" y="3"/>
                    <a:pt x="1548" y="6"/>
                    <a:pt x="1555" y="11"/>
                  </a:cubicBezTo>
                  <a:cubicBezTo>
                    <a:pt x="1562" y="16"/>
                    <a:pt x="1571" y="24"/>
                    <a:pt x="1581" y="33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3246" y="3623"/>
              <a:ext cx="231" cy="243"/>
            </a:xfrm>
            <a:custGeom>
              <a:avLst/>
              <a:gdLst>
                <a:gd name="T0" fmla="*/ 764 w 1951"/>
                <a:gd name="T1" fmla="*/ 1750 h 2059"/>
                <a:gd name="T2" fmla="*/ 444 w 1951"/>
                <a:gd name="T3" fmla="*/ 2057 h 2059"/>
                <a:gd name="T4" fmla="*/ 377 w 1951"/>
                <a:gd name="T5" fmla="*/ 1992 h 2059"/>
                <a:gd name="T6" fmla="*/ 131 w 1951"/>
                <a:gd name="T7" fmla="*/ 1522 h 2059"/>
                <a:gd name="T8" fmla="*/ 53 w 1951"/>
                <a:gd name="T9" fmla="*/ 1676 h 2059"/>
                <a:gd name="T10" fmla="*/ 0 w 1951"/>
                <a:gd name="T11" fmla="*/ 1611 h 2059"/>
                <a:gd name="T12" fmla="*/ 51 w 1951"/>
                <a:gd name="T13" fmla="*/ 1390 h 2059"/>
                <a:gd name="T14" fmla="*/ 127 w 1951"/>
                <a:gd name="T15" fmla="*/ 1317 h 2059"/>
                <a:gd name="T16" fmla="*/ 676 w 1951"/>
                <a:gd name="T17" fmla="*/ 1674 h 2059"/>
                <a:gd name="T18" fmla="*/ 735 w 1951"/>
                <a:gd name="T19" fmla="*/ 1700 h 2059"/>
                <a:gd name="T20" fmla="*/ 1078 w 1951"/>
                <a:gd name="T21" fmla="*/ 1255 h 2059"/>
                <a:gd name="T22" fmla="*/ 949 w 1951"/>
                <a:gd name="T23" fmla="*/ 1583 h 2059"/>
                <a:gd name="T24" fmla="*/ 836 w 1951"/>
                <a:gd name="T25" fmla="*/ 1626 h 2059"/>
                <a:gd name="T26" fmla="*/ 778 w 1951"/>
                <a:gd name="T27" fmla="*/ 1556 h 2059"/>
                <a:gd name="T28" fmla="*/ 865 w 1951"/>
                <a:gd name="T29" fmla="*/ 1498 h 2059"/>
                <a:gd name="T30" fmla="*/ 929 w 1951"/>
                <a:gd name="T31" fmla="*/ 1250 h 2059"/>
                <a:gd name="T32" fmla="*/ 717 w 1951"/>
                <a:gd name="T33" fmla="*/ 1382 h 2059"/>
                <a:gd name="T34" fmla="*/ 419 w 1951"/>
                <a:gd name="T35" fmla="*/ 1229 h 2059"/>
                <a:gd name="T36" fmla="*/ 559 w 1951"/>
                <a:gd name="T37" fmla="*/ 885 h 2059"/>
                <a:gd name="T38" fmla="*/ 848 w 1951"/>
                <a:gd name="T39" fmla="*/ 948 h 2059"/>
                <a:gd name="T40" fmla="*/ 655 w 1951"/>
                <a:gd name="T41" fmla="*/ 1005 h 2059"/>
                <a:gd name="T42" fmla="*/ 532 w 1951"/>
                <a:gd name="T43" fmla="*/ 1115 h 2059"/>
                <a:gd name="T44" fmla="*/ 663 w 1951"/>
                <a:gd name="T45" fmla="*/ 1250 h 2059"/>
                <a:gd name="T46" fmla="*/ 797 w 1951"/>
                <a:gd name="T47" fmla="*/ 1106 h 2059"/>
                <a:gd name="T48" fmla="*/ 1538 w 1951"/>
                <a:gd name="T49" fmla="*/ 979 h 2059"/>
                <a:gd name="T50" fmla="*/ 1212 w 1951"/>
                <a:gd name="T51" fmla="*/ 1167 h 2059"/>
                <a:gd name="T52" fmla="*/ 1089 w 1951"/>
                <a:gd name="T53" fmla="*/ 945 h 2059"/>
                <a:gd name="T54" fmla="*/ 932 w 1951"/>
                <a:gd name="T55" fmla="*/ 866 h 2059"/>
                <a:gd name="T56" fmla="*/ 852 w 1951"/>
                <a:gd name="T57" fmla="*/ 595 h 2059"/>
                <a:gd name="T58" fmla="*/ 1157 w 1951"/>
                <a:gd name="T59" fmla="*/ 426 h 2059"/>
                <a:gd name="T60" fmla="*/ 1271 w 1951"/>
                <a:gd name="T61" fmla="*/ 627 h 2059"/>
                <a:gd name="T62" fmla="*/ 1456 w 1951"/>
                <a:gd name="T63" fmla="*/ 690 h 2059"/>
                <a:gd name="T64" fmla="*/ 1062 w 1951"/>
                <a:gd name="T65" fmla="*/ 556 h 2059"/>
                <a:gd name="T66" fmla="*/ 984 w 1951"/>
                <a:gd name="T67" fmla="*/ 722 h 2059"/>
                <a:gd name="T68" fmla="*/ 1146 w 1951"/>
                <a:gd name="T69" fmla="*/ 731 h 2059"/>
                <a:gd name="T70" fmla="*/ 1372 w 1951"/>
                <a:gd name="T71" fmla="*/ 817 h 2059"/>
                <a:gd name="T72" fmla="*/ 1211 w 1951"/>
                <a:gd name="T73" fmla="*/ 887 h 2059"/>
                <a:gd name="T74" fmla="*/ 1311 w 1951"/>
                <a:gd name="T75" fmla="*/ 1032 h 2059"/>
                <a:gd name="T76" fmla="*/ 1780 w 1951"/>
                <a:gd name="T77" fmla="*/ 153 h 2059"/>
                <a:gd name="T78" fmla="*/ 1949 w 1951"/>
                <a:gd name="T79" fmla="*/ 490 h 2059"/>
                <a:gd name="T80" fmla="*/ 1771 w 1951"/>
                <a:gd name="T81" fmla="*/ 749 h 2059"/>
                <a:gd name="T82" fmla="*/ 1671 w 1951"/>
                <a:gd name="T83" fmla="*/ 745 h 2059"/>
                <a:gd name="T84" fmla="*/ 1643 w 1951"/>
                <a:gd name="T85" fmla="*/ 688 h 2059"/>
                <a:gd name="T86" fmla="*/ 1764 w 1951"/>
                <a:gd name="T87" fmla="*/ 605 h 2059"/>
                <a:gd name="T88" fmla="*/ 1739 w 1951"/>
                <a:gd name="T89" fmla="*/ 324 h 2059"/>
                <a:gd name="T90" fmla="*/ 1496 w 1951"/>
                <a:gd name="T91" fmla="*/ 539 h 2059"/>
                <a:gd name="T92" fmla="*/ 1256 w 1951"/>
                <a:gd name="T93" fmla="*/ 275 h 2059"/>
                <a:gd name="T94" fmla="*/ 1492 w 1951"/>
                <a:gd name="T95" fmla="*/ 2 h 2059"/>
                <a:gd name="T96" fmla="*/ 1780 w 1951"/>
                <a:gd name="T97" fmla="*/ 153 h 2059"/>
                <a:gd name="T98" fmla="*/ 1465 w 1951"/>
                <a:gd name="T99" fmla="*/ 144 h 2059"/>
                <a:gd name="T100" fmla="*/ 1407 w 1951"/>
                <a:gd name="T101" fmla="*/ 298 h 2059"/>
                <a:gd name="T102" fmla="*/ 1561 w 1951"/>
                <a:gd name="T103" fmla="*/ 384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1" h="2059">
                  <a:moveTo>
                    <a:pt x="735" y="1700"/>
                  </a:moveTo>
                  <a:cubicBezTo>
                    <a:pt x="743" y="1708"/>
                    <a:pt x="749" y="1715"/>
                    <a:pt x="753" y="1721"/>
                  </a:cubicBezTo>
                  <a:cubicBezTo>
                    <a:pt x="758" y="1728"/>
                    <a:pt x="761" y="1733"/>
                    <a:pt x="763" y="1738"/>
                  </a:cubicBezTo>
                  <a:cubicBezTo>
                    <a:pt x="764" y="1742"/>
                    <a:pt x="765" y="1746"/>
                    <a:pt x="764" y="1750"/>
                  </a:cubicBezTo>
                  <a:cubicBezTo>
                    <a:pt x="764" y="1753"/>
                    <a:pt x="762" y="1756"/>
                    <a:pt x="760" y="1758"/>
                  </a:cubicBezTo>
                  <a:lnTo>
                    <a:pt x="464" y="2054"/>
                  </a:lnTo>
                  <a:cubicBezTo>
                    <a:pt x="462" y="2057"/>
                    <a:pt x="459" y="2058"/>
                    <a:pt x="456" y="2058"/>
                  </a:cubicBezTo>
                  <a:cubicBezTo>
                    <a:pt x="452" y="2059"/>
                    <a:pt x="448" y="2058"/>
                    <a:pt x="444" y="2057"/>
                  </a:cubicBezTo>
                  <a:cubicBezTo>
                    <a:pt x="439" y="2055"/>
                    <a:pt x="433" y="2052"/>
                    <a:pt x="427" y="2047"/>
                  </a:cubicBezTo>
                  <a:cubicBezTo>
                    <a:pt x="421" y="2043"/>
                    <a:pt x="414" y="2037"/>
                    <a:pt x="406" y="2029"/>
                  </a:cubicBezTo>
                  <a:cubicBezTo>
                    <a:pt x="398" y="2021"/>
                    <a:pt x="392" y="2014"/>
                    <a:pt x="387" y="2008"/>
                  </a:cubicBezTo>
                  <a:cubicBezTo>
                    <a:pt x="383" y="2002"/>
                    <a:pt x="379" y="1996"/>
                    <a:pt x="377" y="1992"/>
                  </a:cubicBezTo>
                  <a:cubicBezTo>
                    <a:pt x="376" y="1987"/>
                    <a:pt x="375" y="1983"/>
                    <a:pt x="375" y="1979"/>
                  </a:cubicBezTo>
                  <a:cubicBezTo>
                    <a:pt x="376" y="1976"/>
                    <a:pt x="377" y="1973"/>
                    <a:pt x="380" y="1970"/>
                  </a:cubicBezTo>
                  <a:lnTo>
                    <a:pt x="480" y="1870"/>
                  </a:lnTo>
                  <a:lnTo>
                    <a:pt x="131" y="1522"/>
                  </a:lnTo>
                  <a:lnTo>
                    <a:pt x="92" y="1655"/>
                  </a:lnTo>
                  <a:cubicBezTo>
                    <a:pt x="89" y="1665"/>
                    <a:pt x="86" y="1672"/>
                    <a:pt x="82" y="1676"/>
                  </a:cubicBezTo>
                  <a:cubicBezTo>
                    <a:pt x="79" y="1681"/>
                    <a:pt x="75" y="1684"/>
                    <a:pt x="70" y="1684"/>
                  </a:cubicBezTo>
                  <a:cubicBezTo>
                    <a:pt x="66" y="1684"/>
                    <a:pt x="60" y="1681"/>
                    <a:pt x="53" y="1676"/>
                  </a:cubicBezTo>
                  <a:cubicBezTo>
                    <a:pt x="47" y="1671"/>
                    <a:pt x="38" y="1663"/>
                    <a:pt x="28" y="1653"/>
                  </a:cubicBezTo>
                  <a:cubicBezTo>
                    <a:pt x="21" y="1646"/>
                    <a:pt x="16" y="1641"/>
                    <a:pt x="12" y="1636"/>
                  </a:cubicBezTo>
                  <a:cubicBezTo>
                    <a:pt x="8" y="1632"/>
                    <a:pt x="5" y="1627"/>
                    <a:pt x="3" y="1623"/>
                  </a:cubicBezTo>
                  <a:cubicBezTo>
                    <a:pt x="1" y="1619"/>
                    <a:pt x="0" y="1615"/>
                    <a:pt x="0" y="1611"/>
                  </a:cubicBezTo>
                  <a:cubicBezTo>
                    <a:pt x="0" y="1607"/>
                    <a:pt x="0" y="1602"/>
                    <a:pt x="1" y="1597"/>
                  </a:cubicBezTo>
                  <a:lnTo>
                    <a:pt x="42" y="1407"/>
                  </a:lnTo>
                  <a:cubicBezTo>
                    <a:pt x="42" y="1405"/>
                    <a:pt x="43" y="1402"/>
                    <a:pt x="45" y="1399"/>
                  </a:cubicBezTo>
                  <a:cubicBezTo>
                    <a:pt x="46" y="1397"/>
                    <a:pt x="48" y="1393"/>
                    <a:pt x="51" y="1390"/>
                  </a:cubicBezTo>
                  <a:cubicBezTo>
                    <a:pt x="54" y="1386"/>
                    <a:pt x="58" y="1381"/>
                    <a:pt x="63" y="1376"/>
                  </a:cubicBezTo>
                  <a:cubicBezTo>
                    <a:pt x="68" y="1370"/>
                    <a:pt x="75" y="1363"/>
                    <a:pt x="84" y="1355"/>
                  </a:cubicBezTo>
                  <a:cubicBezTo>
                    <a:pt x="94" y="1344"/>
                    <a:pt x="103" y="1336"/>
                    <a:pt x="110" y="1330"/>
                  </a:cubicBezTo>
                  <a:cubicBezTo>
                    <a:pt x="117" y="1324"/>
                    <a:pt x="123" y="1319"/>
                    <a:pt x="127" y="1317"/>
                  </a:cubicBezTo>
                  <a:cubicBezTo>
                    <a:pt x="131" y="1315"/>
                    <a:pt x="135" y="1314"/>
                    <a:pt x="137" y="1314"/>
                  </a:cubicBezTo>
                  <a:cubicBezTo>
                    <a:pt x="140" y="1315"/>
                    <a:pt x="143" y="1316"/>
                    <a:pt x="145" y="1319"/>
                  </a:cubicBezTo>
                  <a:lnTo>
                    <a:pt x="588" y="1762"/>
                  </a:lnTo>
                  <a:lnTo>
                    <a:pt x="676" y="1674"/>
                  </a:lnTo>
                  <a:cubicBezTo>
                    <a:pt x="678" y="1672"/>
                    <a:pt x="681" y="1670"/>
                    <a:pt x="685" y="1670"/>
                  </a:cubicBezTo>
                  <a:cubicBezTo>
                    <a:pt x="688" y="1669"/>
                    <a:pt x="692" y="1670"/>
                    <a:pt x="697" y="1672"/>
                  </a:cubicBezTo>
                  <a:cubicBezTo>
                    <a:pt x="702" y="1673"/>
                    <a:pt x="708" y="1677"/>
                    <a:pt x="714" y="1681"/>
                  </a:cubicBezTo>
                  <a:cubicBezTo>
                    <a:pt x="720" y="1686"/>
                    <a:pt x="727" y="1692"/>
                    <a:pt x="735" y="1700"/>
                  </a:cubicBezTo>
                  <a:close/>
                  <a:moveTo>
                    <a:pt x="920" y="1013"/>
                  </a:moveTo>
                  <a:cubicBezTo>
                    <a:pt x="942" y="1035"/>
                    <a:pt x="963" y="1059"/>
                    <a:pt x="984" y="1084"/>
                  </a:cubicBezTo>
                  <a:cubicBezTo>
                    <a:pt x="1005" y="1110"/>
                    <a:pt x="1024" y="1137"/>
                    <a:pt x="1040" y="1166"/>
                  </a:cubicBezTo>
                  <a:cubicBezTo>
                    <a:pt x="1056" y="1194"/>
                    <a:pt x="1069" y="1224"/>
                    <a:pt x="1078" y="1255"/>
                  </a:cubicBezTo>
                  <a:cubicBezTo>
                    <a:pt x="1088" y="1286"/>
                    <a:pt x="1091" y="1318"/>
                    <a:pt x="1089" y="1350"/>
                  </a:cubicBezTo>
                  <a:cubicBezTo>
                    <a:pt x="1087" y="1382"/>
                    <a:pt x="1078" y="1415"/>
                    <a:pt x="1062" y="1449"/>
                  </a:cubicBezTo>
                  <a:cubicBezTo>
                    <a:pt x="1046" y="1482"/>
                    <a:pt x="1021" y="1516"/>
                    <a:pt x="987" y="1550"/>
                  </a:cubicBezTo>
                  <a:cubicBezTo>
                    <a:pt x="976" y="1562"/>
                    <a:pt x="963" y="1573"/>
                    <a:pt x="949" y="1583"/>
                  </a:cubicBezTo>
                  <a:cubicBezTo>
                    <a:pt x="936" y="1593"/>
                    <a:pt x="923" y="1601"/>
                    <a:pt x="911" y="1609"/>
                  </a:cubicBezTo>
                  <a:cubicBezTo>
                    <a:pt x="899" y="1616"/>
                    <a:pt x="888" y="1621"/>
                    <a:pt x="879" y="1625"/>
                  </a:cubicBezTo>
                  <a:cubicBezTo>
                    <a:pt x="869" y="1629"/>
                    <a:pt x="861" y="1632"/>
                    <a:pt x="855" y="1632"/>
                  </a:cubicBezTo>
                  <a:cubicBezTo>
                    <a:pt x="850" y="1632"/>
                    <a:pt x="843" y="1630"/>
                    <a:pt x="836" y="1626"/>
                  </a:cubicBezTo>
                  <a:cubicBezTo>
                    <a:pt x="829" y="1621"/>
                    <a:pt x="821" y="1614"/>
                    <a:pt x="811" y="1605"/>
                  </a:cubicBezTo>
                  <a:cubicBezTo>
                    <a:pt x="802" y="1595"/>
                    <a:pt x="795" y="1588"/>
                    <a:pt x="790" y="1582"/>
                  </a:cubicBezTo>
                  <a:cubicBezTo>
                    <a:pt x="784" y="1576"/>
                    <a:pt x="781" y="1571"/>
                    <a:pt x="779" y="1567"/>
                  </a:cubicBezTo>
                  <a:cubicBezTo>
                    <a:pt x="777" y="1562"/>
                    <a:pt x="777" y="1559"/>
                    <a:pt x="778" y="1556"/>
                  </a:cubicBezTo>
                  <a:cubicBezTo>
                    <a:pt x="779" y="1553"/>
                    <a:pt x="780" y="1551"/>
                    <a:pt x="783" y="1548"/>
                  </a:cubicBezTo>
                  <a:cubicBezTo>
                    <a:pt x="786" y="1545"/>
                    <a:pt x="792" y="1541"/>
                    <a:pt x="800" y="1537"/>
                  </a:cubicBezTo>
                  <a:cubicBezTo>
                    <a:pt x="808" y="1533"/>
                    <a:pt x="817" y="1528"/>
                    <a:pt x="829" y="1521"/>
                  </a:cubicBezTo>
                  <a:cubicBezTo>
                    <a:pt x="840" y="1515"/>
                    <a:pt x="852" y="1508"/>
                    <a:pt x="865" y="1498"/>
                  </a:cubicBezTo>
                  <a:cubicBezTo>
                    <a:pt x="878" y="1489"/>
                    <a:pt x="891" y="1478"/>
                    <a:pt x="905" y="1464"/>
                  </a:cubicBezTo>
                  <a:cubicBezTo>
                    <a:pt x="928" y="1441"/>
                    <a:pt x="943" y="1418"/>
                    <a:pt x="951" y="1393"/>
                  </a:cubicBezTo>
                  <a:cubicBezTo>
                    <a:pt x="959" y="1369"/>
                    <a:pt x="960" y="1345"/>
                    <a:pt x="956" y="1321"/>
                  </a:cubicBezTo>
                  <a:cubicBezTo>
                    <a:pt x="952" y="1297"/>
                    <a:pt x="943" y="1273"/>
                    <a:pt x="929" y="1250"/>
                  </a:cubicBezTo>
                  <a:cubicBezTo>
                    <a:pt x="916" y="1227"/>
                    <a:pt x="899" y="1205"/>
                    <a:pt x="879" y="1184"/>
                  </a:cubicBezTo>
                  <a:cubicBezTo>
                    <a:pt x="874" y="1204"/>
                    <a:pt x="866" y="1227"/>
                    <a:pt x="854" y="1250"/>
                  </a:cubicBezTo>
                  <a:cubicBezTo>
                    <a:pt x="842" y="1274"/>
                    <a:pt x="824" y="1298"/>
                    <a:pt x="801" y="1321"/>
                  </a:cubicBezTo>
                  <a:cubicBezTo>
                    <a:pt x="773" y="1350"/>
                    <a:pt x="745" y="1370"/>
                    <a:pt x="717" y="1382"/>
                  </a:cubicBezTo>
                  <a:cubicBezTo>
                    <a:pt x="690" y="1395"/>
                    <a:pt x="663" y="1400"/>
                    <a:pt x="636" y="1399"/>
                  </a:cubicBezTo>
                  <a:cubicBezTo>
                    <a:pt x="610" y="1397"/>
                    <a:pt x="584" y="1389"/>
                    <a:pt x="558" y="1374"/>
                  </a:cubicBezTo>
                  <a:cubicBezTo>
                    <a:pt x="532" y="1360"/>
                    <a:pt x="507" y="1340"/>
                    <a:pt x="481" y="1314"/>
                  </a:cubicBezTo>
                  <a:cubicBezTo>
                    <a:pt x="454" y="1288"/>
                    <a:pt x="434" y="1259"/>
                    <a:pt x="419" y="1229"/>
                  </a:cubicBezTo>
                  <a:cubicBezTo>
                    <a:pt x="405" y="1198"/>
                    <a:pt x="397" y="1167"/>
                    <a:pt x="396" y="1134"/>
                  </a:cubicBezTo>
                  <a:cubicBezTo>
                    <a:pt x="396" y="1102"/>
                    <a:pt x="403" y="1070"/>
                    <a:pt x="417" y="1037"/>
                  </a:cubicBezTo>
                  <a:cubicBezTo>
                    <a:pt x="431" y="1005"/>
                    <a:pt x="454" y="973"/>
                    <a:pt x="485" y="942"/>
                  </a:cubicBezTo>
                  <a:cubicBezTo>
                    <a:pt x="510" y="917"/>
                    <a:pt x="534" y="898"/>
                    <a:pt x="559" y="885"/>
                  </a:cubicBezTo>
                  <a:cubicBezTo>
                    <a:pt x="583" y="873"/>
                    <a:pt x="608" y="865"/>
                    <a:pt x="632" y="862"/>
                  </a:cubicBezTo>
                  <a:cubicBezTo>
                    <a:pt x="656" y="860"/>
                    <a:pt x="680" y="861"/>
                    <a:pt x="704" y="868"/>
                  </a:cubicBezTo>
                  <a:cubicBezTo>
                    <a:pt x="729" y="874"/>
                    <a:pt x="753" y="884"/>
                    <a:pt x="777" y="898"/>
                  </a:cubicBezTo>
                  <a:cubicBezTo>
                    <a:pt x="801" y="912"/>
                    <a:pt x="825" y="928"/>
                    <a:pt x="848" y="948"/>
                  </a:cubicBezTo>
                  <a:cubicBezTo>
                    <a:pt x="872" y="968"/>
                    <a:pt x="896" y="990"/>
                    <a:pt x="920" y="1013"/>
                  </a:cubicBezTo>
                  <a:close/>
                  <a:moveTo>
                    <a:pt x="797" y="1106"/>
                  </a:moveTo>
                  <a:cubicBezTo>
                    <a:pt x="767" y="1077"/>
                    <a:pt x="741" y="1054"/>
                    <a:pt x="718" y="1037"/>
                  </a:cubicBezTo>
                  <a:cubicBezTo>
                    <a:pt x="694" y="1021"/>
                    <a:pt x="674" y="1010"/>
                    <a:pt x="655" y="1005"/>
                  </a:cubicBezTo>
                  <a:cubicBezTo>
                    <a:pt x="637" y="999"/>
                    <a:pt x="620" y="999"/>
                    <a:pt x="605" y="1004"/>
                  </a:cubicBezTo>
                  <a:cubicBezTo>
                    <a:pt x="590" y="1009"/>
                    <a:pt x="576" y="1018"/>
                    <a:pt x="563" y="1032"/>
                  </a:cubicBezTo>
                  <a:cubicBezTo>
                    <a:pt x="550" y="1044"/>
                    <a:pt x="541" y="1058"/>
                    <a:pt x="536" y="1072"/>
                  </a:cubicBezTo>
                  <a:cubicBezTo>
                    <a:pt x="531" y="1086"/>
                    <a:pt x="530" y="1100"/>
                    <a:pt x="532" y="1115"/>
                  </a:cubicBezTo>
                  <a:cubicBezTo>
                    <a:pt x="534" y="1129"/>
                    <a:pt x="539" y="1144"/>
                    <a:pt x="547" y="1158"/>
                  </a:cubicBezTo>
                  <a:cubicBezTo>
                    <a:pt x="556" y="1172"/>
                    <a:pt x="567" y="1186"/>
                    <a:pt x="580" y="1200"/>
                  </a:cubicBezTo>
                  <a:cubicBezTo>
                    <a:pt x="595" y="1214"/>
                    <a:pt x="609" y="1226"/>
                    <a:pt x="623" y="1235"/>
                  </a:cubicBezTo>
                  <a:cubicBezTo>
                    <a:pt x="637" y="1243"/>
                    <a:pt x="650" y="1248"/>
                    <a:pt x="663" y="1250"/>
                  </a:cubicBezTo>
                  <a:cubicBezTo>
                    <a:pt x="676" y="1252"/>
                    <a:pt x="689" y="1250"/>
                    <a:pt x="702" y="1244"/>
                  </a:cubicBezTo>
                  <a:cubicBezTo>
                    <a:pt x="714" y="1239"/>
                    <a:pt x="727" y="1229"/>
                    <a:pt x="740" y="1216"/>
                  </a:cubicBezTo>
                  <a:cubicBezTo>
                    <a:pt x="756" y="1200"/>
                    <a:pt x="769" y="1183"/>
                    <a:pt x="778" y="1164"/>
                  </a:cubicBezTo>
                  <a:cubicBezTo>
                    <a:pt x="788" y="1145"/>
                    <a:pt x="794" y="1126"/>
                    <a:pt x="797" y="1106"/>
                  </a:cubicBezTo>
                  <a:close/>
                  <a:moveTo>
                    <a:pt x="1506" y="725"/>
                  </a:moveTo>
                  <a:cubicBezTo>
                    <a:pt x="1530" y="749"/>
                    <a:pt x="1547" y="775"/>
                    <a:pt x="1558" y="803"/>
                  </a:cubicBezTo>
                  <a:cubicBezTo>
                    <a:pt x="1569" y="830"/>
                    <a:pt x="1572" y="859"/>
                    <a:pt x="1569" y="888"/>
                  </a:cubicBezTo>
                  <a:cubicBezTo>
                    <a:pt x="1566" y="918"/>
                    <a:pt x="1555" y="948"/>
                    <a:pt x="1538" y="979"/>
                  </a:cubicBezTo>
                  <a:cubicBezTo>
                    <a:pt x="1520" y="1010"/>
                    <a:pt x="1495" y="1042"/>
                    <a:pt x="1464" y="1073"/>
                  </a:cubicBezTo>
                  <a:cubicBezTo>
                    <a:pt x="1433" y="1104"/>
                    <a:pt x="1404" y="1127"/>
                    <a:pt x="1375" y="1144"/>
                  </a:cubicBezTo>
                  <a:cubicBezTo>
                    <a:pt x="1346" y="1161"/>
                    <a:pt x="1318" y="1171"/>
                    <a:pt x="1290" y="1175"/>
                  </a:cubicBezTo>
                  <a:cubicBezTo>
                    <a:pt x="1263" y="1179"/>
                    <a:pt x="1237" y="1176"/>
                    <a:pt x="1212" y="1167"/>
                  </a:cubicBezTo>
                  <a:cubicBezTo>
                    <a:pt x="1187" y="1157"/>
                    <a:pt x="1163" y="1141"/>
                    <a:pt x="1141" y="1119"/>
                  </a:cubicBezTo>
                  <a:cubicBezTo>
                    <a:pt x="1126" y="1103"/>
                    <a:pt x="1114" y="1087"/>
                    <a:pt x="1105" y="1069"/>
                  </a:cubicBezTo>
                  <a:cubicBezTo>
                    <a:pt x="1096" y="1051"/>
                    <a:pt x="1090" y="1032"/>
                    <a:pt x="1088" y="1011"/>
                  </a:cubicBezTo>
                  <a:cubicBezTo>
                    <a:pt x="1085" y="991"/>
                    <a:pt x="1086" y="969"/>
                    <a:pt x="1089" y="945"/>
                  </a:cubicBezTo>
                  <a:cubicBezTo>
                    <a:pt x="1093" y="922"/>
                    <a:pt x="1098" y="897"/>
                    <a:pt x="1107" y="870"/>
                  </a:cubicBezTo>
                  <a:cubicBezTo>
                    <a:pt x="1085" y="877"/>
                    <a:pt x="1064" y="881"/>
                    <a:pt x="1043" y="884"/>
                  </a:cubicBezTo>
                  <a:cubicBezTo>
                    <a:pt x="1023" y="886"/>
                    <a:pt x="1004" y="886"/>
                    <a:pt x="985" y="883"/>
                  </a:cubicBezTo>
                  <a:cubicBezTo>
                    <a:pt x="966" y="880"/>
                    <a:pt x="949" y="875"/>
                    <a:pt x="932" y="866"/>
                  </a:cubicBezTo>
                  <a:cubicBezTo>
                    <a:pt x="915" y="858"/>
                    <a:pt x="899" y="846"/>
                    <a:pt x="884" y="831"/>
                  </a:cubicBezTo>
                  <a:cubicBezTo>
                    <a:pt x="863" y="810"/>
                    <a:pt x="847" y="786"/>
                    <a:pt x="837" y="761"/>
                  </a:cubicBezTo>
                  <a:cubicBezTo>
                    <a:pt x="827" y="736"/>
                    <a:pt x="823" y="709"/>
                    <a:pt x="825" y="682"/>
                  </a:cubicBezTo>
                  <a:cubicBezTo>
                    <a:pt x="827" y="654"/>
                    <a:pt x="836" y="625"/>
                    <a:pt x="852" y="595"/>
                  </a:cubicBezTo>
                  <a:cubicBezTo>
                    <a:pt x="868" y="566"/>
                    <a:pt x="891" y="536"/>
                    <a:pt x="921" y="506"/>
                  </a:cubicBezTo>
                  <a:cubicBezTo>
                    <a:pt x="950" y="477"/>
                    <a:pt x="979" y="455"/>
                    <a:pt x="1006" y="440"/>
                  </a:cubicBezTo>
                  <a:cubicBezTo>
                    <a:pt x="1034" y="425"/>
                    <a:pt x="1060" y="417"/>
                    <a:pt x="1085" y="415"/>
                  </a:cubicBezTo>
                  <a:cubicBezTo>
                    <a:pt x="1110" y="413"/>
                    <a:pt x="1134" y="417"/>
                    <a:pt x="1157" y="426"/>
                  </a:cubicBezTo>
                  <a:cubicBezTo>
                    <a:pt x="1179" y="436"/>
                    <a:pt x="1201" y="451"/>
                    <a:pt x="1220" y="470"/>
                  </a:cubicBezTo>
                  <a:cubicBezTo>
                    <a:pt x="1233" y="483"/>
                    <a:pt x="1244" y="498"/>
                    <a:pt x="1252" y="515"/>
                  </a:cubicBezTo>
                  <a:cubicBezTo>
                    <a:pt x="1260" y="531"/>
                    <a:pt x="1265" y="549"/>
                    <a:pt x="1269" y="568"/>
                  </a:cubicBezTo>
                  <a:cubicBezTo>
                    <a:pt x="1272" y="586"/>
                    <a:pt x="1273" y="606"/>
                    <a:pt x="1271" y="627"/>
                  </a:cubicBezTo>
                  <a:cubicBezTo>
                    <a:pt x="1270" y="649"/>
                    <a:pt x="1266" y="670"/>
                    <a:pt x="1259" y="693"/>
                  </a:cubicBezTo>
                  <a:cubicBezTo>
                    <a:pt x="1285" y="685"/>
                    <a:pt x="1310" y="679"/>
                    <a:pt x="1333" y="676"/>
                  </a:cubicBezTo>
                  <a:cubicBezTo>
                    <a:pt x="1356" y="672"/>
                    <a:pt x="1378" y="672"/>
                    <a:pt x="1398" y="674"/>
                  </a:cubicBezTo>
                  <a:cubicBezTo>
                    <a:pt x="1419" y="677"/>
                    <a:pt x="1438" y="682"/>
                    <a:pt x="1456" y="690"/>
                  </a:cubicBezTo>
                  <a:cubicBezTo>
                    <a:pt x="1474" y="698"/>
                    <a:pt x="1490" y="710"/>
                    <a:pt x="1506" y="725"/>
                  </a:cubicBezTo>
                  <a:close/>
                  <a:moveTo>
                    <a:pt x="1125" y="585"/>
                  </a:moveTo>
                  <a:cubicBezTo>
                    <a:pt x="1116" y="575"/>
                    <a:pt x="1105" y="568"/>
                    <a:pt x="1095" y="563"/>
                  </a:cubicBezTo>
                  <a:cubicBezTo>
                    <a:pt x="1084" y="558"/>
                    <a:pt x="1074" y="556"/>
                    <a:pt x="1062" y="556"/>
                  </a:cubicBezTo>
                  <a:cubicBezTo>
                    <a:pt x="1051" y="557"/>
                    <a:pt x="1040" y="560"/>
                    <a:pt x="1028" y="566"/>
                  </a:cubicBezTo>
                  <a:cubicBezTo>
                    <a:pt x="1017" y="572"/>
                    <a:pt x="1005" y="581"/>
                    <a:pt x="993" y="593"/>
                  </a:cubicBezTo>
                  <a:cubicBezTo>
                    <a:pt x="970" y="616"/>
                    <a:pt x="958" y="639"/>
                    <a:pt x="957" y="661"/>
                  </a:cubicBezTo>
                  <a:cubicBezTo>
                    <a:pt x="957" y="683"/>
                    <a:pt x="966" y="703"/>
                    <a:pt x="984" y="722"/>
                  </a:cubicBezTo>
                  <a:cubicBezTo>
                    <a:pt x="993" y="731"/>
                    <a:pt x="1003" y="737"/>
                    <a:pt x="1013" y="742"/>
                  </a:cubicBezTo>
                  <a:cubicBezTo>
                    <a:pt x="1024" y="746"/>
                    <a:pt x="1035" y="749"/>
                    <a:pt x="1048" y="749"/>
                  </a:cubicBezTo>
                  <a:cubicBezTo>
                    <a:pt x="1060" y="750"/>
                    <a:pt x="1075" y="749"/>
                    <a:pt x="1091" y="745"/>
                  </a:cubicBezTo>
                  <a:cubicBezTo>
                    <a:pt x="1107" y="742"/>
                    <a:pt x="1125" y="737"/>
                    <a:pt x="1146" y="731"/>
                  </a:cubicBezTo>
                  <a:cubicBezTo>
                    <a:pt x="1154" y="699"/>
                    <a:pt x="1157" y="671"/>
                    <a:pt x="1154" y="647"/>
                  </a:cubicBezTo>
                  <a:cubicBezTo>
                    <a:pt x="1151" y="622"/>
                    <a:pt x="1142" y="602"/>
                    <a:pt x="1125" y="585"/>
                  </a:cubicBezTo>
                  <a:close/>
                  <a:moveTo>
                    <a:pt x="1405" y="840"/>
                  </a:moveTo>
                  <a:cubicBezTo>
                    <a:pt x="1395" y="830"/>
                    <a:pt x="1384" y="822"/>
                    <a:pt x="1372" y="817"/>
                  </a:cubicBezTo>
                  <a:cubicBezTo>
                    <a:pt x="1360" y="812"/>
                    <a:pt x="1347" y="810"/>
                    <a:pt x="1332" y="810"/>
                  </a:cubicBezTo>
                  <a:cubicBezTo>
                    <a:pt x="1317" y="810"/>
                    <a:pt x="1301" y="812"/>
                    <a:pt x="1283" y="816"/>
                  </a:cubicBezTo>
                  <a:cubicBezTo>
                    <a:pt x="1265" y="820"/>
                    <a:pt x="1245" y="826"/>
                    <a:pt x="1223" y="833"/>
                  </a:cubicBezTo>
                  <a:cubicBezTo>
                    <a:pt x="1218" y="853"/>
                    <a:pt x="1213" y="871"/>
                    <a:pt x="1211" y="887"/>
                  </a:cubicBezTo>
                  <a:cubicBezTo>
                    <a:pt x="1208" y="904"/>
                    <a:pt x="1207" y="919"/>
                    <a:pt x="1208" y="933"/>
                  </a:cubicBezTo>
                  <a:cubicBezTo>
                    <a:pt x="1210" y="947"/>
                    <a:pt x="1213" y="960"/>
                    <a:pt x="1218" y="972"/>
                  </a:cubicBezTo>
                  <a:cubicBezTo>
                    <a:pt x="1223" y="983"/>
                    <a:pt x="1231" y="994"/>
                    <a:pt x="1240" y="1003"/>
                  </a:cubicBezTo>
                  <a:cubicBezTo>
                    <a:pt x="1262" y="1025"/>
                    <a:pt x="1285" y="1034"/>
                    <a:pt x="1311" y="1032"/>
                  </a:cubicBezTo>
                  <a:cubicBezTo>
                    <a:pt x="1336" y="1029"/>
                    <a:pt x="1362" y="1014"/>
                    <a:pt x="1390" y="986"/>
                  </a:cubicBezTo>
                  <a:cubicBezTo>
                    <a:pt x="1417" y="959"/>
                    <a:pt x="1431" y="933"/>
                    <a:pt x="1433" y="908"/>
                  </a:cubicBezTo>
                  <a:cubicBezTo>
                    <a:pt x="1435" y="883"/>
                    <a:pt x="1426" y="861"/>
                    <a:pt x="1405" y="840"/>
                  </a:cubicBezTo>
                  <a:close/>
                  <a:moveTo>
                    <a:pt x="1780" y="153"/>
                  </a:moveTo>
                  <a:cubicBezTo>
                    <a:pt x="1802" y="175"/>
                    <a:pt x="1823" y="199"/>
                    <a:pt x="1844" y="224"/>
                  </a:cubicBezTo>
                  <a:cubicBezTo>
                    <a:pt x="1865" y="250"/>
                    <a:pt x="1884" y="277"/>
                    <a:pt x="1900" y="306"/>
                  </a:cubicBezTo>
                  <a:cubicBezTo>
                    <a:pt x="1916" y="334"/>
                    <a:pt x="1929" y="364"/>
                    <a:pt x="1938" y="395"/>
                  </a:cubicBezTo>
                  <a:cubicBezTo>
                    <a:pt x="1947" y="426"/>
                    <a:pt x="1951" y="458"/>
                    <a:pt x="1949" y="490"/>
                  </a:cubicBezTo>
                  <a:cubicBezTo>
                    <a:pt x="1947" y="523"/>
                    <a:pt x="1938" y="556"/>
                    <a:pt x="1922" y="589"/>
                  </a:cubicBezTo>
                  <a:cubicBezTo>
                    <a:pt x="1906" y="623"/>
                    <a:pt x="1881" y="656"/>
                    <a:pt x="1847" y="690"/>
                  </a:cubicBezTo>
                  <a:cubicBezTo>
                    <a:pt x="1835" y="702"/>
                    <a:pt x="1823" y="713"/>
                    <a:pt x="1809" y="723"/>
                  </a:cubicBezTo>
                  <a:cubicBezTo>
                    <a:pt x="1796" y="733"/>
                    <a:pt x="1783" y="742"/>
                    <a:pt x="1771" y="749"/>
                  </a:cubicBezTo>
                  <a:cubicBezTo>
                    <a:pt x="1759" y="756"/>
                    <a:pt x="1748" y="762"/>
                    <a:pt x="1738" y="766"/>
                  </a:cubicBezTo>
                  <a:cubicBezTo>
                    <a:pt x="1729" y="770"/>
                    <a:pt x="1721" y="772"/>
                    <a:pt x="1715" y="772"/>
                  </a:cubicBezTo>
                  <a:cubicBezTo>
                    <a:pt x="1709" y="772"/>
                    <a:pt x="1703" y="770"/>
                    <a:pt x="1696" y="766"/>
                  </a:cubicBezTo>
                  <a:cubicBezTo>
                    <a:pt x="1689" y="762"/>
                    <a:pt x="1681" y="755"/>
                    <a:pt x="1671" y="745"/>
                  </a:cubicBezTo>
                  <a:cubicBezTo>
                    <a:pt x="1662" y="736"/>
                    <a:pt x="1655" y="728"/>
                    <a:pt x="1649" y="722"/>
                  </a:cubicBezTo>
                  <a:cubicBezTo>
                    <a:pt x="1644" y="716"/>
                    <a:pt x="1641" y="711"/>
                    <a:pt x="1639" y="707"/>
                  </a:cubicBezTo>
                  <a:cubicBezTo>
                    <a:pt x="1637" y="702"/>
                    <a:pt x="1637" y="699"/>
                    <a:pt x="1638" y="696"/>
                  </a:cubicBezTo>
                  <a:cubicBezTo>
                    <a:pt x="1638" y="693"/>
                    <a:pt x="1640" y="691"/>
                    <a:pt x="1643" y="688"/>
                  </a:cubicBezTo>
                  <a:cubicBezTo>
                    <a:pt x="1646" y="685"/>
                    <a:pt x="1652" y="681"/>
                    <a:pt x="1660" y="677"/>
                  </a:cubicBezTo>
                  <a:cubicBezTo>
                    <a:pt x="1668" y="673"/>
                    <a:pt x="1677" y="668"/>
                    <a:pt x="1688" y="662"/>
                  </a:cubicBezTo>
                  <a:cubicBezTo>
                    <a:pt x="1700" y="655"/>
                    <a:pt x="1712" y="648"/>
                    <a:pt x="1725" y="639"/>
                  </a:cubicBezTo>
                  <a:cubicBezTo>
                    <a:pt x="1738" y="629"/>
                    <a:pt x="1751" y="618"/>
                    <a:pt x="1764" y="605"/>
                  </a:cubicBezTo>
                  <a:cubicBezTo>
                    <a:pt x="1788" y="581"/>
                    <a:pt x="1803" y="558"/>
                    <a:pt x="1811" y="533"/>
                  </a:cubicBezTo>
                  <a:cubicBezTo>
                    <a:pt x="1819" y="509"/>
                    <a:pt x="1820" y="485"/>
                    <a:pt x="1816" y="461"/>
                  </a:cubicBezTo>
                  <a:cubicBezTo>
                    <a:pt x="1812" y="437"/>
                    <a:pt x="1803" y="413"/>
                    <a:pt x="1789" y="390"/>
                  </a:cubicBezTo>
                  <a:cubicBezTo>
                    <a:pt x="1775" y="367"/>
                    <a:pt x="1759" y="345"/>
                    <a:pt x="1739" y="324"/>
                  </a:cubicBezTo>
                  <a:cubicBezTo>
                    <a:pt x="1734" y="344"/>
                    <a:pt x="1726" y="367"/>
                    <a:pt x="1714" y="391"/>
                  </a:cubicBezTo>
                  <a:cubicBezTo>
                    <a:pt x="1702" y="415"/>
                    <a:pt x="1684" y="438"/>
                    <a:pt x="1661" y="461"/>
                  </a:cubicBezTo>
                  <a:cubicBezTo>
                    <a:pt x="1632" y="490"/>
                    <a:pt x="1604" y="510"/>
                    <a:pt x="1577" y="523"/>
                  </a:cubicBezTo>
                  <a:cubicBezTo>
                    <a:pt x="1550" y="535"/>
                    <a:pt x="1523" y="540"/>
                    <a:pt x="1496" y="539"/>
                  </a:cubicBezTo>
                  <a:cubicBezTo>
                    <a:pt x="1470" y="537"/>
                    <a:pt x="1444" y="529"/>
                    <a:pt x="1418" y="515"/>
                  </a:cubicBezTo>
                  <a:cubicBezTo>
                    <a:pt x="1392" y="500"/>
                    <a:pt x="1366" y="480"/>
                    <a:pt x="1341" y="455"/>
                  </a:cubicBezTo>
                  <a:cubicBezTo>
                    <a:pt x="1314" y="428"/>
                    <a:pt x="1294" y="399"/>
                    <a:pt x="1279" y="369"/>
                  </a:cubicBezTo>
                  <a:cubicBezTo>
                    <a:pt x="1265" y="338"/>
                    <a:pt x="1257" y="307"/>
                    <a:pt x="1256" y="275"/>
                  </a:cubicBezTo>
                  <a:cubicBezTo>
                    <a:pt x="1256" y="242"/>
                    <a:pt x="1262" y="210"/>
                    <a:pt x="1277" y="177"/>
                  </a:cubicBezTo>
                  <a:cubicBezTo>
                    <a:pt x="1291" y="145"/>
                    <a:pt x="1314" y="113"/>
                    <a:pt x="1345" y="82"/>
                  </a:cubicBezTo>
                  <a:cubicBezTo>
                    <a:pt x="1370" y="57"/>
                    <a:pt x="1394" y="38"/>
                    <a:pt x="1419" y="26"/>
                  </a:cubicBezTo>
                  <a:cubicBezTo>
                    <a:pt x="1443" y="13"/>
                    <a:pt x="1467" y="5"/>
                    <a:pt x="1492" y="2"/>
                  </a:cubicBezTo>
                  <a:cubicBezTo>
                    <a:pt x="1516" y="0"/>
                    <a:pt x="1540" y="2"/>
                    <a:pt x="1564" y="8"/>
                  </a:cubicBezTo>
                  <a:cubicBezTo>
                    <a:pt x="1589" y="14"/>
                    <a:pt x="1613" y="24"/>
                    <a:pt x="1637" y="38"/>
                  </a:cubicBezTo>
                  <a:cubicBezTo>
                    <a:pt x="1660" y="52"/>
                    <a:pt x="1684" y="68"/>
                    <a:pt x="1708" y="88"/>
                  </a:cubicBezTo>
                  <a:cubicBezTo>
                    <a:pt x="1732" y="108"/>
                    <a:pt x="1756" y="130"/>
                    <a:pt x="1780" y="153"/>
                  </a:cubicBezTo>
                  <a:close/>
                  <a:moveTo>
                    <a:pt x="1657" y="247"/>
                  </a:moveTo>
                  <a:cubicBezTo>
                    <a:pt x="1627" y="217"/>
                    <a:pt x="1601" y="194"/>
                    <a:pt x="1578" y="177"/>
                  </a:cubicBezTo>
                  <a:cubicBezTo>
                    <a:pt x="1554" y="161"/>
                    <a:pt x="1533" y="150"/>
                    <a:pt x="1515" y="145"/>
                  </a:cubicBezTo>
                  <a:cubicBezTo>
                    <a:pt x="1496" y="139"/>
                    <a:pt x="1480" y="139"/>
                    <a:pt x="1465" y="144"/>
                  </a:cubicBezTo>
                  <a:cubicBezTo>
                    <a:pt x="1450" y="149"/>
                    <a:pt x="1436" y="158"/>
                    <a:pt x="1423" y="172"/>
                  </a:cubicBezTo>
                  <a:cubicBezTo>
                    <a:pt x="1410" y="185"/>
                    <a:pt x="1401" y="198"/>
                    <a:pt x="1396" y="212"/>
                  </a:cubicBezTo>
                  <a:cubicBezTo>
                    <a:pt x="1391" y="226"/>
                    <a:pt x="1390" y="240"/>
                    <a:pt x="1392" y="255"/>
                  </a:cubicBezTo>
                  <a:cubicBezTo>
                    <a:pt x="1394" y="269"/>
                    <a:pt x="1399" y="284"/>
                    <a:pt x="1407" y="298"/>
                  </a:cubicBezTo>
                  <a:cubicBezTo>
                    <a:pt x="1416" y="312"/>
                    <a:pt x="1426" y="326"/>
                    <a:pt x="1440" y="340"/>
                  </a:cubicBezTo>
                  <a:cubicBezTo>
                    <a:pt x="1455" y="355"/>
                    <a:pt x="1469" y="366"/>
                    <a:pt x="1483" y="375"/>
                  </a:cubicBezTo>
                  <a:cubicBezTo>
                    <a:pt x="1496" y="383"/>
                    <a:pt x="1510" y="388"/>
                    <a:pt x="1523" y="390"/>
                  </a:cubicBezTo>
                  <a:cubicBezTo>
                    <a:pt x="1536" y="392"/>
                    <a:pt x="1549" y="390"/>
                    <a:pt x="1561" y="384"/>
                  </a:cubicBezTo>
                  <a:cubicBezTo>
                    <a:pt x="1574" y="379"/>
                    <a:pt x="1587" y="369"/>
                    <a:pt x="1600" y="356"/>
                  </a:cubicBezTo>
                  <a:cubicBezTo>
                    <a:pt x="1616" y="340"/>
                    <a:pt x="1629" y="323"/>
                    <a:pt x="1638" y="304"/>
                  </a:cubicBezTo>
                  <a:cubicBezTo>
                    <a:pt x="1647" y="285"/>
                    <a:pt x="1654" y="266"/>
                    <a:pt x="1657" y="247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3498" y="3626"/>
              <a:ext cx="243" cy="240"/>
            </a:xfrm>
            <a:custGeom>
              <a:avLst/>
              <a:gdLst>
                <a:gd name="T0" fmla="*/ 765 w 2055"/>
                <a:gd name="T1" fmla="*/ 1726 h 2035"/>
                <a:gd name="T2" fmla="*/ 444 w 2055"/>
                <a:gd name="T3" fmla="*/ 2033 h 2035"/>
                <a:gd name="T4" fmla="*/ 378 w 2055"/>
                <a:gd name="T5" fmla="*/ 1968 h 2035"/>
                <a:gd name="T6" fmla="*/ 131 w 2055"/>
                <a:gd name="T7" fmla="*/ 1498 h 2035"/>
                <a:gd name="T8" fmla="*/ 54 w 2055"/>
                <a:gd name="T9" fmla="*/ 1652 h 2035"/>
                <a:gd name="T10" fmla="*/ 0 w 2055"/>
                <a:gd name="T11" fmla="*/ 1587 h 2035"/>
                <a:gd name="T12" fmla="*/ 52 w 2055"/>
                <a:gd name="T13" fmla="*/ 1366 h 2035"/>
                <a:gd name="T14" fmla="*/ 127 w 2055"/>
                <a:gd name="T15" fmla="*/ 1293 h 2035"/>
                <a:gd name="T16" fmla="*/ 676 w 2055"/>
                <a:gd name="T17" fmla="*/ 1650 h 2035"/>
                <a:gd name="T18" fmla="*/ 735 w 2055"/>
                <a:gd name="T19" fmla="*/ 1676 h 2035"/>
                <a:gd name="T20" fmla="*/ 1079 w 2055"/>
                <a:gd name="T21" fmla="*/ 1231 h 2035"/>
                <a:gd name="T22" fmla="*/ 950 w 2055"/>
                <a:gd name="T23" fmla="*/ 1559 h 2035"/>
                <a:gd name="T24" fmla="*/ 837 w 2055"/>
                <a:gd name="T25" fmla="*/ 1602 h 2035"/>
                <a:gd name="T26" fmla="*/ 778 w 2055"/>
                <a:gd name="T27" fmla="*/ 1532 h 2035"/>
                <a:gd name="T28" fmla="*/ 865 w 2055"/>
                <a:gd name="T29" fmla="*/ 1474 h 2035"/>
                <a:gd name="T30" fmla="*/ 930 w 2055"/>
                <a:gd name="T31" fmla="*/ 1226 h 2035"/>
                <a:gd name="T32" fmla="*/ 718 w 2055"/>
                <a:gd name="T33" fmla="*/ 1358 h 2035"/>
                <a:gd name="T34" fmla="*/ 420 w 2055"/>
                <a:gd name="T35" fmla="*/ 1205 h 2035"/>
                <a:gd name="T36" fmla="*/ 559 w 2055"/>
                <a:gd name="T37" fmla="*/ 861 h 2035"/>
                <a:gd name="T38" fmla="*/ 849 w 2055"/>
                <a:gd name="T39" fmla="*/ 924 h 2035"/>
                <a:gd name="T40" fmla="*/ 656 w 2055"/>
                <a:gd name="T41" fmla="*/ 981 h 2035"/>
                <a:gd name="T42" fmla="*/ 533 w 2055"/>
                <a:gd name="T43" fmla="*/ 1091 h 2035"/>
                <a:gd name="T44" fmla="*/ 664 w 2055"/>
                <a:gd name="T45" fmla="*/ 1226 h 2035"/>
                <a:gd name="T46" fmla="*/ 797 w 2055"/>
                <a:gd name="T47" fmla="*/ 1082 h 2035"/>
                <a:gd name="T48" fmla="*/ 1509 w 2055"/>
                <a:gd name="T49" fmla="*/ 801 h 2035"/>
                <a:gd name="T50" fmla="*/ 1380 w 2055"/>
                <a:gd name="T51" fmla="*/ 1129 h 2035"/>
                <a:gd name="T52" fmla="*/ 1267 w 2055"/>
                <a:gd name="T53" fmla="*/ 1172 h 2035"/>
                <a:gd name="T54" fmla="*/ 1208 w 2055"/>
                <a:gd name="T55" fmla="*/ 1102 h 2035"/>
                <a:gd name="T56" fmla="*/ 1295 w 2055"/>
                <a:gd name="T57" fmla="*/ 1045 h 2035"/>
                <a:gd name="T58" fmla="*/ 1360 w 2055"/>
                <a:gd name="T59" fmla="*/ 796 h 2035"/>
                <a:gd name="T60" fmla="*/ 1148 w 2055"/>
                <a:gd name="T61" fmla="*/ 929 h 2035"/>
                <a:gd name="T62" fmla="*/ 850 w 2055"/>
                <a:gd name="T63" fmla="*/ 775 h 2035"/>
                <a:gd name="T64" fmla="*/ 989 w 2055"/>
                <a:gd name="T65" fmla="*/ 432 h 2035"/>
                <a:gd name="T66" fmla="*/ 1279 w 2055"/>
                <a:gd name="T67" fmla="*/ 494 h 2035"/>
                <a:gd name="T68" fmla="*/ 1086 w 2055"/>
                <a:gd name="T69" fmla="*/ 551 h 2035"/>
                <a:gd name="T70" fmla="*/ 962 w 2055"/>
                <a:gd name="T71" fmla="*/ 661 h 2035"/>
                <a:gd name="T72" fmla="*/ 1094 w 2055"/>
                <a:gd name="T73" fmla="*/ 796 h 2035"/>
                <a:gd name="T74" fmla="*/ 1227 w 2055"/>
                <a:gd name="T75" fmla="*/ 653 h 2035"/>
                <a:gd name="T76" fmla="*/ 2055 w 2055"/>
                <a:gd name="T77" fmla="*/ 436 h 2035"/>
                <a:gd name="T78" fmla="*/ 1734 w 2055"/>
                <a:gd name="T79" fmla="*/ 743 h 2035"/>
                <a:gd name="T80" fmla="*/ 1668 w 2055"/>
                <a:gd name="T81" fmla="*/ 678 h 2035"/>
                <a:gd name="T82" fmla="*/ 1421 w 2055"/>
                <a:gd name="T83" fmla="*/ 208 h 2035"/>
                <a:gd name="T84" fmla="*/ 1344 w 2055"/>
                <a:gd name="T85" fmla="*/ 362 h 2035"/>
                <a:gd name="T86" fmla="*/ 1290 w 2055"/>
                <a:gd name="T87" fmla="*/ 297 h 2035"/>
                <a:gd name="T88" fmla="*/ 1341 w 2055"/>
                <a:gd name="T89" fmla="*/ 76 h 2035"/>
                <a:gd name="T90" fmla="*/ 1417 w 2055"/>
                <a:gd name="T91" fmla="*/ 3 h 2035"/>
                <a:gd name="T92" fmla="*/ 1966 w 2055"/>
                <a:gd name="T93" fmla="*/ 361 h 2035"/>
                <a:gd name="T94" fmla="*/ 2025 w 2055"/>
                <a:gd name="T95" fmla="*/ 387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5" h="2035">
                  <a:moveTo>
                    <a:pt x="735" y="1676"/>
                  </a:moveTo>
                  <a:cubicBezTo>
                    <a:pt x="743" y="1684"/>
                    <a:pt x="749" y="1691"/>
                    <a:pt x="754" y="1697"/>
                  </a:cubicBezTo>
                  <a:cubicBezTo>
                    <a:pt x="758" y="1704"/>
                    <a:pt x="762" y="1709"/>
                    <a:pt x="763" y="1714"/>
                  </a:cubicBezTo>
                  <a:cubicBezTo>
                    <a:pt x="765" y="1718"/>
                    <a:pt x="765" y="1722"/>
                    <a:pt x="765" y="1726"/>
                  </a:cubicBezTo>
                  <a:cubicBezTo>
                    <a:pt x="764" y="1729"/>
                    <a:pt x="763" y="1732"/>
                    <a:pt x="760" y="1734"/>
                  </a:cubicBezTo>
                  <a:lnTo>
                    <a:pt x="464" y="2030"/>
                  </a:lnTo>
                  <a:cubicBezTo>
                    <a:pt x="462" y="2033"/>
                    <a:pt x="460" y="2034"/>
                    <a:pt x="456" y="2034"/>
                  </a:cubicBezTo>
                  <a:cubicBezTo>
                    <a:pt x="453" y="2035"/>
                    <a:pt x="449" y="2034"/>
                    <a:pt x="444" y="2033"/>
                  </a:cubicBezTo>
                  <a:cubicBezTo>
                    <a:pt x="439" y="2031"/>
                    <a:pt x="434" y="2028"/>
                    <a:pt x="428" y="2023"/>
                  </a:cubicBezTo>
                  <a:cubicBezTo>
                    <a:pt x="422" y="2019"/>
                    <a:pt x="415" y="2013"/>
                    <a:pt x="407" y="2005"/>
                  </a:cubicBezTo>
                  <a:cubicBezTo>
                    <a:pt x="399" y="1997"/>
                    <a:pt x="393" y="1990"/>
                    <a:pt x="388" y="1984"/>
                  </a:cubicBezTo>
                  <a:cubicBezTo>
                    <a:pt x="383" y="1978"/>
                    <a:pt x="380" y="1972"/>
                    <a:pt x="378" y="1968"/>
                  </a:cubicBezTo>
                  <a:cubicBezTo>
                    <a:pt x="376" y="1963"/>
                    <a:pt x="376" y="1959"/>
                    <a:pt x="376" y="1955"/>
                  </a:cubicBezTo>
                  <a:cubicBezTo>
                    <a:pt x="376" y="1952"/>
                    <a:pt x="378" y="1949"/>
                    <a:pt x="380" y="1946"/>
                  </a:cubicBezTo>
                  <a:lnTo>
                    <a:pt x="480" y="1846"/>
                  </a:lnTo>
                  <a:lnTo>
                    <a:pt x="131" y="1498"/>
                  </a:lnTo>
                  <a:lnTo>
                    <a:pt x="93" y="1631"/>
                  </a:lnTo>
                  <a:cubicBezTo>
                    <a:pt x="90" y="1641"/>
                    <a:pt x="86" y="1648"/>
                    <a:pt x="83" y="1652"/>
                  </a:cubicBezTo>
                  <a:cubicBezTo>
                    <a:pt x="80" y="1657"/>
                    <a:pt x="76" y="1660"/>
                    <a:pt x="71" y="1660"/>
                  </a:cubicBezTo>
                  <a:cubicBezTo>
                    <a:pt x="66" y="1660"/>
                    <a:pt x="61" y="1657"/>
                    <a:pt x="54" y="1652"/>
                  </a:cubicBezTo>
                  <a:cubicBezTo>
                    <a:pt x="47" y="1647"/>
                    <a:pt x="39" y="1639"/>
                    <a:pt x="28" y="1629"/>
                  </a:cubicBezTo>
                  <a:cubicBezTo>
                    <a:pt x="22" y="1622"/>
                    <a:pt x="16" y="1617"/>
                    <a:pt x="12" y="1612"/>
                  </a:cubicBezTo>
                  <a:cubicBezTo>
                    <a:pt x="8" y="1608"/>
                    <a:pt x="5" y="1603"/>
                    <a:pt x="3" y="1599"/>
                  </a:cubicBezTo>
                  <a:cubicBezTo>
                    <a:pt x="1" y="1595"/>
                    <a:pt x="0" y="1591"/>
                    <a:pt x="0" y="1587"/>
                  </a:cubicBezTo>
                  <a:cubicBezTo>
                    <a:pt x="0" y="1583"/>
                    <a:pt x="1" y="1578"/>
                    <a:pt x="2" y="1573"/>
                  </a:cubicBezTo>
                  <a:lnTo>
                    <a:pt x="43" y="1383"/>
                  </a:lnTo>
                  <a:cubicBezTo>
                    <a:pt x="43" y="1381"/>
                    <a:pt x="44" y="1378"/>
                    <a:pt x="45" y="1375"/>
                  </a:cubicBezTo>
                  <a:cubicBezTo>
                    <a:pt x="47" y="1373"/>
                    <a:pt x="49" y="1369"/>
                    <a:pt x="52" y="1366"/>
                  </a:cubicBezTo>
                  <a:cubicBezTo>
                    <a:pt x="55" y="1362"/>
                    <a:pt x="59" y="1357"/>
                    <a:pt x="64" y="1352"/>
                  </a:cubicBezTo>
                  <a:cubicBezTo>
                    <a:pt x="69" y="1346"/>
                    <a:pt x="76" y="1339"/>
                    <a:pt x="85" y="1331"/>
                  </a:cubicBezTo>
                  <a:cubicBezTo>
                    <a:pt x="95" y="1320"/>
                    <a:pt x="104" y="1312"/>
                    <a:pt x="111" y="1306"/>
                  </a:cubicBezTo>
                  <a:cubicBezTo>
                    <a:pt x="118" y="1300"/>
                    <a:pt x="123" y="1295"/>
                    <a:pt x="127" y="1293"/>
                  </a:cubicBezTo>
                  <a:cubicBezTo>
                    <a:pt x="132" y="1291"/>
                    <a:pt x="135" y="1290"/>
                    <a:pt x="138" y="1290"/>
                  </a:cubicBezTo>
                  <a:cubicBezTo>
                    <a:pt x="141" y="1291"/>
                    <a:pt x="143" y="1292"/>
                    <a:pt x="146" y="1295"/>
                  </a:cubicBezTo>
                  <a:lnTo>
                    <a:pt x="589" y="1738"/>
                  </a:lnTo>
                  <a:lnTo>
                    <a:pt x="676" y="1650"/>
                  </a:lnTo>
                  <a:cubicBezTo>
                    <a:pt x="679" y="1648"/>
                    <a:pt x="682" y="1646"/>
                    <a:pt x="685" y="1646"/>
                  </a:cubicBezTo>
                  <a:cubicBezTo>
                    <a:pt x="689" y="1645"/>
                    <a:pt x="693" y="1646"/>
                    <a:pt x="698" y="1648"/>
                  </a:cubicBezTo>
                  <a:cubicBezTo>
                    <a:pt x="703" y="1649"/>
                    <a:pt x="708" y="1653"/>
                    <a:pt x="714" y="1657"/>
                  </a:cubicBezTo>
                  <a:cubicBezTo>
                    <a:pt x="720" y="1662"/>
                    <a:pt x="727" y="1668"/>
                    <a:pt x="735" y="1676"/>
                  </a:cubicBezTo>
                  <a:close/>
                  <a:moveTo>
                    <a:pt x="921" y="989"/>
                  </a:moveTo>
                  <a:cubicBezTo>
                    <a:pt x="942" y="1011"/>
                    <a:pt x="964" y="1035"/>
                    <a:pt x="985" y="1060"/>
                  </a:cubicBezTo>
                  <a:cubicBezTo>
                    <a:pt x="1006" y="1086"/>
                    <a:pt x="1025" y="1113"/>
                    <a:pt x="1041" y="1142"/>
                  </a:cubicBezTo>
                  <a:cubicBezTo>
                    <a:pt x="1057" y="1170"/>
                    <a:pt x="1070" y="1200"/>
                    <a:pt x="1079" y="1231"/>
                  </a:cubicBezTo>
                  <a:cubicBezTo>
                    <a:pt x="1088" y="1262"/>
                    <a:pt x="1092" y="1294"/>
                    <a:pt x="1090" y="1326"/>
                  </a:cubicBezTo>
                  <a:cubicBezTo>
                    <a:pt x="1087" y="1358"/>
                    <a:pt x="1078" y="1391"/>
                    <a:pt x="1062" y="1425"/>
                  </a:cubicBezTo>
                  <a:cubicBezTo>
                    <a:pt x="1047" y="1458"/>
                    <a:pt x="1022" y="1492"/>
                    <a:pt x="988" y="1526"/>
                  </a:cubicBezTo>
                  <a:cubicBezTo>
                    <a:pt x="976" y="1538"/>
                    <a:pt x="964" y="1549"/>
                    <a:pt x="950" y="1559"/>
                  </a:cubicBezTo>
                  <a:cubicBezTo>
                    <a:pt x="937" y="1569"/>
                    <a:pt x="924" y="1577"/>
                    <a:pt x="912" y="1585"/>
                  </a:cubicBezTo>
                  <a:cubicBezTo>
                    <a:pt x="900" y="1592"/>
                    <a:pt x="889" y="1597"/>
                    <a:pt x="879" y="1601"/>
                  </a:cubicBezTo>
                  <a:cubicBezTo>
                    <a:pt x="870" y="1605"/>
                    <a:pt x="862" y="1608"/>
                    <a:pt x="856" y="1608"/>
                  </a:cubicBezTo>
                  <a:cubicBezTo>
                    <a:pt x="850" y="1608"/>
                    <a:pt x="844" y="1606"/>
                    <a:pt x="837" y="1602"/>
                  </a:cubicBezTo>
                  <a:cubicBezTo>
                    <a:pt x="830" y="1597"/>
                    <a:pt x="821" y="1590"/>
                    <a:pt x="812" y="1581"/>
                  </a:cubicBezTo>
                  <a:cubicBezTo>
                    <a:pt x="802" y="1571"/>
                    <a:pt x="795" y="1564"/>
                    <a:pt x="790" y="1558"/>
                  </a:cubicBezTo>
                  <a:cubicBezTo>
                    <a:pt x="785" y="1552"/>
                    <a:pt x="782" y="1547"/>
                    <a:pt x="780" y="1543"/>
                  </a:cubicBezTo>
                  <a:cubicBezTo>
                    <a:pt x="778" y="1538"/>
                    <a:pt x="778" y="1535"/>
                    <a:pt x="778" y="1532"/>
                  </a:cubicBezTo>
                  <a:cubicBezTo>
                    <a:pt x="779" y="1529"/>
                    <a:pt x="781" y="1527"/>
                    <a:pt x="783" y="1524"/>
                  </a:cubicBezTo>
                  <a:cubicBezTo>
                    <a:pt x="787" y="1521"/>
                    <a:pt x="792" y="1517"/>
                    <a:pt x="800" y="1513"/>
                  </a:cubicBezTo>
                  <a:cubicBezTo>
                    <a:pt x="808" y="1509"/>
                    <a:pt x="818" y="1504"/>
                    <a:pt x="829" y="1497"/>
                  </a:cubicBezTo>
                  <a:cubicBezTo>
                    <a:pt x="840" y="1491"/>
                    <a:pt x="852" y="1484"/>
                    <a:pt x="865" y="1474"/>
                  </a:cubicBezTo>
                  <a:cubicBezTo>
                    <a:pt x="878" y="1465"/>
                    <a:pt x="892" y="1454"/>
                    <a:pt x="905" y="1440"/>
                  </a:cubicBezTo>
                  <a:cubicBezTo>
                    <a:pt x="928" y="1417"/>
                    <a:pt x="944" y="1394"/>
                    <a:pt x="952" y="1369"/>
                  </a:cubicBezTo>
                  <a:cubicBezTo>
                    <a:pt x="959" y="1345"/>
                    <a:pt x="961" y="1321"/>
                    <a:pt x="957" y="1297"/>
                  </a:cubicBezTo>
                  <a:cubicBezTo>
                    <a:pt x="953" y="1273"/>
                    <a:pt x="944" y="1249"/>
                    <a:pt x="930" y="1226"/>
                  </a:cubicBezTo>
                  <a:cubicBezTo>
                    <a:pt x="916" y="1203"/>
                    <a:pt x="899" y="1181"/>
                    <a:pt x="879" y="1160"/>
                  </a:cubicBezTo>
                  <a:cubicBezTo>
                    <a:pt x="875" y="1180"/>
                    <a:pt x="866" y="1203"/>
                    <a:pt x="854" y="1226"/>
                  </a:cubicBezTo>
                  <a:cubicBezTo>
                    <a:pt x="842" y="1250"/>
                    <a:pt x="825" y="1274"/>
                    <a:pt x="802" y="1297"/>
                  </a:cubicBezTo>
                  <a:cubicBezTo>
                    <a:pt x="773" y="1326"/>
                    <a:pt x="745" y="1346"/>
                    <a:pt x="718" y="1358"/>
                  </a:cubicBezTo>
                  <a:cubicBezTo>
                    <a:pt x="691" y="1371"/>
                    <a:pt x="664" y="1376"/>
                    <a:pt x="637" y="1375"/>
                  </a:cubicBezTo>
                  <a:cubicBezTo>
                    <a:pt x="611" y="1373"/>
                    <a:pt x="584" y="1365"/>
                    <a:pt x="559" y="1350"/>
                  </a:cubicBezTo>
                  <a:cubicBezTo>
                    <a:pt x="533" y="1336"/>
                    <a:pt x="507" y="1316"/>
                    <a:pt x="482" y="1290"/>
                  </a:cubicBezTo>
                  <a:cubicBezTo>
                    <a:pt x="455" y="1264"/>
                    <a:pt x="434" y="1235"/>
                    <a:pt x="420" y="1205"/>
                  </a:cubicBezTo>
                  <a:cubicBezTo>
                    <a:pt x="405" y="1174"/>
                    <a:pt x="398" y="1143"/>
                    <a:pt x="397" y="1110"/>
                  </a:cubicBezTo>
                  <a:cubicBezTo>
                    <a:pt x="396" y="1078"/>
                    <a:pt x="403" y="1046"/>
                    <a:pt x="418" y="1013"/>
                  </a:cubicBezTo>
                  <a:cubicBezTo>
                    <a:pt x="432" y="981"/>
                    <a:pt x="455" y="949"/>
                    <a:pt x="485" y="918"/>
                  </a:cubicBezTo>
                  <a:cubicBezTo>
                    <a:pt x="510" y="893"/>
                    <a:pt x="535" y="874"/>
                    <a:pt x="559" y="861"/>
                  </a:cubicBezTo>
                  <a:cubicBezTo>
                    <a:pt x="584" y="849"/>
                    <a:pt x="608" y="841"/>
                    <a:pt x="632" y="838"/>
                  </a:cubicBezTo>
                  <a:cubicBezTo>
                    <a:pt x="657" y="836"/>
                    <a:pt x="681" y="837"/>
                    <a:pt x="705" y="844"/>
                  </a:cubicBezTo>
                  <a:cubicBezTo>
                    <a:pt x="729" y="850"/>
                    <a:pt x="753" y="860"/>
                    <a:pt x="777" y="874"/>
                  </a:cubicBezTo>
                  <a:cubicBezTo>
                    <a:pt x="801" y="888"/>
                    <a:pt x="825" y="904"/>
                    <a:pt x="849" y="924"/>
                  </a:cubicBezTo>
                  <a:cubicBezTo>
                    <a:pt x="873" y="944"/>
                    <a:pt x="897" y="966"/>
                    <a:pt x="921" y="989"/>
                  </a:cubicBezTo>
                  <a:close/>
                  <a:moveTo>
                    <a:pt x="797" y="1082"/>
                  </a:moveTo>
                  <a:cubicBezTo>
                    <a:pt x="768" y="1053"/>
                    <a:pt x="742" y="1030"/>
                    <a:pt x="718" y="1013"/>
                  </a:cubicBezTo>
                  <a:cubicBezTo>
                    <a:pt x="695" y="997"/>
                    <a:pt x="674" y="986"/>
                    <a:pt x="656" y="981"/>
                  </a:cubicBezTo>
                  <a:cubicBezTo>
                    <a:pt x="637" y="975"/>
                    <a:pt x="621" y="975"/>
                    <a:pt x="606" y="980"/>
                  </a:cubicBezTo>
                  <a:cubicBezTo>
                    <a:pt x="591" y="985"/>
                    <a:pt x="577" y="994"/>
                    <a:pt x="563" y="1008"/>
                  </a:cubicBezTo>
                  <a:cubicBezTo>
                    <a:pt x="550" y="1020"/>
                    <a:pt x="541" y="1034"/>
                    <a:pt x="537" y="1048"/>
                  </a:cubicBezTo>
                  <a:cubicBezTo>
                    <a:pt x="532" y="1062"/>
                    <a:pt x="530" y="1076"/>
                    <a:pt x="533" y="1091"/>
                  </a:cubicBezTo>
                  <a:cubicBezTo>
                    <a:pt x="535" y="1105"/>
                    <a:pt x="540" y="1120"/>
                    <a:pt x="548" y="1134"/>
                  </a:cubicBezTo>
                  <a:cubicBezTo>
                    <a:pt x="556" y="1148"/>
                    <a:pt x="567" y="1162"/>
                    <a:pt x="581" y="1176"/>
                  </a:cubicBezTo>
                  <a:cubicBezTo>
                    <a:pt x="595" y="1190"/>
                    <a:pt x="610" y="1202"/>
                    <a:pt x="623" y="1211"/>
                  </a:cubicBezTo>
                  <a:cubicBezTo>
                    <a:pt x="637" y="1219"/>
                    <a:pt x="651" y="1224"/>
                    <a:pt x="664" y="1226"/>
                  </a:cubicBezTo>
                  <a:cubicBezTo>
                    <a:pt x="677" y="1228"/>
                    <a:pt x="689" y="1226"/>
                    <a:pt x="702" y="1220"/>
                  </a:cubicBezTo>
                  <a:cubicBezTo>
                    <a:pt x="715" y="1215"/>
                    <a:pt x="728" y="1205"/>
                    <a:pt x="741" y="1192"/>
                  </a:cubicBezTo>
                  <a:cubicBezTo>
                    <a:pt x="757" y="1176"/>
                    <a:pt x="769" y="1159"/>
                    <a:pt x="779" y="1140"/>
                  </a:cubicBezTo>
                  <a:cubicBezTo>
                    <a:pt x="788" y="1121"/>
                    <a:pt x="794" y="1102"/>
                    <a:pt x="797" y="1082"/>
                  </a:cubicBezTo>
                  <a:close/>
                  <a:moveTo>
                    <a:pt x="1350" y="559"/>
                  </a:moveTo>
                  <a:cubicBezTo>
                    <a:pt x="1372" y="581"/>
                    <a:pt x="1394" y="605"/>
                    <a:pt x="1415" y="630"/>
                  </a:cubicBezTo>
                  <a:cubicBezTo>
                    <a:pt x="1436" y="656"/>
                    <a:pt x="1455" y="683"/>
                    <a:pt x="1471" y="712"/>
                  </a:cubicBezTo>
                  <a:cubicBezTo>
                    <a:pt x="1487" y="740"/>
                    <a:pt x="1500" y="770"/>
                    <a:pt x="1509" y="801"/>
                  </a:cubicBezTo>
                  <a:cubicBezTo>
                    <a:pt x="1518" y="832"/>
                    <a:pt x="1522" y="864"/>
                    <a:pt x="1519" y="896"/>
                  </a:cubicBezTo>
                  <a:cubicBezTo>
                    <a:pt x="1517" y="929"/>
                    <a:pt x="1508" y="961"/>
                    <a:pt x="1492" y="995"/>
                  </a:cubicBezTo>
                  <a:cubicBezTo>
                    <a:pt x="1476" y="1029"/>
                    <a:pt x="1452" y="1062"/>
                    <a:pt x="1418" y="1096"/>
                  </a:cubicBezTo>
                  <a:cubicBezTo>
                    <a:pt x="1406" y="1108"/>
                    <a:pt x="1393" y="1119"/>
                    <a:pt x="1380" y="1129"/>
                  </a:cubicBezTo>
                  <a:cubicBezTo>
                    <a:pt x="1367" y="1139"/>
                    <a:pt x="1354" y="1148"/>
                    <a:pt x="1342" y="1155"/>
                  </a:cubicBezTo>
                  <a:cubicBezTo>
                    <a:pt x="1330" y="1162"/>
                    <a:pt x="1319" y="1168"/>
                    <a:pt x="1309" y="1172"/>
                  </a:cubicBezTo>
                  <a:cubicBezTo>
                    <a:pt x="1300" y="1176"/>
                    <a:pt x="1292" y="1178"/>
                    <a:pt x="1286" y="1178"/>
                  </a:cubicBezTo>
                  <a:cubicBezTo>
                    <a:pt x="1280" y="1178"/>
                    <a:pt x="1274" y="1176"/>
                    <a:pt x="1267" y="1172"/>
                  </a:cubicBezTo>
                  <a:cubicBezTo>
                    <a:pt x="1260" y="1168"/>
                    <a:pt x="1251" y="1161"/>
                    <a:pt x="1241" y="1151"/>
                  </a:cubicBezTo>
                  <a:cubicBezTo>
                    <a:pt x="1232" y="1141"/>
                    <a:pt x="1225" y="1134"/>
                    <a:pt x="1220" y="1128"/>
                  </a:cubicBezTo>
                  <a:cubicBezTo>
                    <a:pt x="1215" y="1122"/>
                    <a:pt x="1212" y="1117"/>
                    <a:pt x="1210" y="1113"/>
                  </a:cubicBezTo>
                  <a:cubicBezTo>
                    <a:pt x="1208" y="1108"/>
                    <a:pt x="1207" y="1105"/>
                    <a:pt x="1208" y="1102"/>
                  </a:cubicBezTo>
                  <a:cubicBezTo>
                    <a:pt x="1209" y="1099"/>
                    <a:pt x="1211" y="1097"/>
                    <a:pt x="1213" y="1094"/>
                  </a:cubicBezTo>
                  <a:cubicBezTo>
                    <a:pt x="1217" y="1091"/>
                    <a:pt x="1222" y="1087"/>
                    <a:pt x="1230" y="1083"/>
                  </a:cubicBezTo>
                  <a:cubicBezTo>
                    <a:pt x="1238" y="1079"/>
                    <a:pt x="1248" y="1074"/>
                    <a:pt x="1259" y="1068"/>
                  </a:cubicBezTo>
                  <a:cubicBezTo>
                    <a:pt x="1270" y="1061"/>
                    <a:pt x="1282" y="1054"/>
                    <a:pt x="1295" y="1045"/>
                  </a:cubicBezTo>
                  <a:cubicBezTo>
                    <a:pt x="1308" y="1035"/>
                    <a:pt x="1322" y="1024"/>
                    <a:pt x="1335" y="1011"/>
                  </a:cubicBezTo>
                  <a:cubicBezTo>
                    <a:pt x="1358" y="987"/>
                    <a:pt x="1374" y="964"/>
                    <a:pt x="1382" y="939"/>
                  </a:cubicBezTo>
                  <a:cubicBezTo>
                    <a:pt x="1389" y="915"/>
                    <a:pt x="1391" y="891"/>
                    <a:pt x="1387" y="867"/>
                  </a:cubicBezTo>
                  <a:cubicBezTo>
                    <a:pt x="1383" y="843"/>
                    <a:pt x="1374" y="819"/>
                    <a:pt x="1360" y="796"/>
                  </a:cubicBezTo>
                  <a:cubicBezTo>
                    <a:pt x="1346" y="773"/>
                    <a:pt x="1329" y="751"/>
                    <a:pt x="1309" y="730"/>
                  </a:cubicBezTo>
                  <a:cubicBezTo>
                    <a:pt x="1305" y="750"/>
                    <a:pt x="1296" y="773"/>
                    <a:pt x="1284" y="797"/>
                  </a:cubicBezTo>
                  <a:cubicBezTo>
                    <a:pt x="1272" y="820"/>
                    <a:pt x="1255" y="844"/>
                    <a:pt x="1232" y="867"/>
                  </a:cubicBezTo>
                  <a:cubicBezTo>
                    <a:pt x="1203" y="896"/>
                    <a:pt x="1175" y="916"/>
                    <a:pt x="1148" y="929"/>
                  </a:cubicBezTo>
                  <a:cubicBezTo>
                    <a:pt x="1120" y="941"/>
                    <a:pt x="1094" y="946"/>
                    <a:pt x="1067" y="945"/>
                  </a:cubicBezTo>
                  <a:cubicBezTo>
                    <a:pt x="1041" y="943"/>
                    <a:pt x="1014" y="935"/>
                    <a:pt x="989" y="920"/>
                  </a:cubicBezTo>
                  <a:cubicBezTo>
                    <a:pt x="963" y="906"/>
                    <a:pt x="937" y="886"/>
                    <a:pt x="912" y="861"/>
                  </a:cubicBezTo>
                  <a:cubicBezTo>
                    <a:pt x="885" y="834"/>
                    <a:pt x="864" y="805"/>
                    <a:pt x="850" y="775"/>
                  </a:cubicBezTo>
                  <a:cubicBezTo>
                    <a:pt x="835" y="744"/>
                    <a:pt x="828" y="713"/>
                    <a:pt x="827" y="681"/>
                  </a:cubicBezTo>
                  <a:cubicBezTo>
                    <a:pt x="826" y="648"/>
                    <a:pt x="833" y="616"/>
                    <a:pt x="847" y="583"/>
                  </a:cubicBezTo>
                  <a:cubicBezTo>
                    <a:pt x="862" y="551"/>
                    <a:pt x="884" y="519"/>
                    <a:pt x="915" y="488"/>
                  </a:cubicBezTo>
                  <a:cubicBezTo>
                    <a:pt x="940" y="463"/>
                    <a:pt x="965" y="444"/>
                    <a:pt x="989" y="432"/>
                  </a:cubicBezTo>
                  <a:cubicBezTo>
                    <a:pt x="1014" y="419"/>
                    <a:pt x="1038" y="411"/>
                    <a:pt x="1062" y="408"/>
                  </a:cubicBezTo>
                  <a:cubicBezTo>
                    <a:pt x="1086" y="406"/>
                    <a:pt x="1111" y="408"/>
                    <a:pt x="1135" y="414"/>
                  </a:cubicBezTo>
                  <a:cubicBezTo>
                    <a:pt x="1159" y="420"/>
                    <a:pt x="1183" y="430"/>
                    <a:pt x="1207" y="444"/>
                  </a:cubicBezTo>
                  <a:cubicBezTo>
                    <a:pt x="1231" y="458"/>
                    <a:pt x="1255" y="474"/>
                    <a:pt x="1279" y="494"/>
                  </a:cubicBezTo>
                  <a:cubicBezTo>
                    <a:pt x="1303" y="514"/>
                    <a:pt x="1327" y="536"/>
                    <a:pt x="1350" y="559"/>
                  </a:cubicBezTo>
                  <a:close/>
                  <a:moveTo>
                    <a:pt x="1227" y="653"/>
                  </a:moveTo>
                  <a:cubicBezTo>
                    <a:pt x="1198" y="623"/>
                    <a:pt x="1171" y="600"/>
                    <a:pt x="1148" y="583"/>
                  </a:cubicBezTo>
                  <a:cubicBezTo>
                    <a:pt x="1125" y="567"/>
                    <a:pt x="1104" y="556"/>
                    <a:pt x="1086" y="551"/>
                  </a:cubicBezTo>
                  <a:cubicBezTo>
                    <a:pt x="1067" y="545"/>
                    <a:pt x="1050" y="545"/>
                    <a:pt x="1036" y="550"/>
                  </a:cubicBezTo>
                  <a:cubicBezTo>
                    <a:pt x="1021" y="555"/>
                    <a:pt x="1007" y="564"/>
                    <a:pt x="993" y="578"/>
                  </a:cubicBezTo>
                  <a:cubicBezTo>
                    <a:pt x="980" y="591"/>
                    <a:pt x="971" y="604"/>
                    <a:pt x="967" y="618"/>
                  </a:cubicBezTo>
                  <a:cubicBezTo>
                    <a:pt x="962" y="632"/>
                    <a:pt x="960" y="646"/>
                    <a:pt x="962" y="661"/>
                  </a:cubicBezTo>
                  <a:cubicBezTo>
                    <a:pt x="964" y="675"/>
                    <a:pt x="970" y="690"/>
                    <a:pt x="978" y="704"/>
                  </a:cubicBezTo>
                  <a:cubicBezTo>
                    <a:pt x="986" y="718"/>
                    <a:pt x="997" y="732"/>
                    <a:pt x="1011" y="746"/>
                  </a:cubicBezTo>
                  <a:cubicBezTo>
                    <a:pt x="1025" y="760"/>
                    <a:pt x="1040" y="772"/>
                    <a:pt x="1053" y="781"/>
                  </a:cubicBezTo>
                  <a:cubicBezTo>
                    <a:pt x="1067" y="789"/>
                    <a:pt x="1081" y="794"/>
                    <a:pt x="1094" y="796"/>
                  </a:cubicBezTo>
                  <a:cubicBezTo>
                    <a:pt x="1107" y="798"/>
                    <a:pt x="1119" y="796"/>
                    <a:pt x="1132" y="790"/>
                  </a:cubicBezTo>
                  <a:cubicBezTo>
                    <a:pt x="1145" y="785"/>
                    <a:pt x="1158" y="775"/>
                    <a:pt x="1171" y="762"/>
                  </a:cubicBezTo>
                  <a:cubicBezTo>
                    <a:pt x="1187" y="746"/>
                    <a:pt x="1199" y="729"/>
                    <a:pt x="1209" y="710"/>
                  </a:cubicBezTo>
                  <a:cubicBezTo>
                    <a:pt x="1218" y="691"/>
                    <a:pt x="1224" y="672"/>
                    <a:pt x="1227" y="653"/>
                  </a:cubicBezTo>
                  <a:close/>
                  <a:moveTo>
                    <a:pt x="2025" y="387"/>
                  </a:moveTo>
                  <a:cubicBezTo>
                    <a:pt x="2033" y="394"/>
                    <a:pt x="2039" y="401"/>
                    <a:pt x="2044" y="408"/>
                  </a:cubicBezTo>
                  <a:cubicBezTo>
                    <a:pt x="2048" y="414"/>
                    <a:pt x="2051" y="419"/>
                    <a:pt x="2053" y="424"/>
                  </a:cubicBezTo>
                  <a:cubicBezTo>
                    <a:pt x="2055" y="429"/>
                    <a:pt x="2055" y="433"/>
                    <a:pt x="2055" y="436"/>
                  </a:cubicBezTo>
                  <a:cubicBezTo>
                    <a:pt x="2054" y="439"/>
                    <a:pt x="2053" y="442"/>
                    <a:pt x="2050" y="445"/>
                  </a:cubicBezTo>
                  <a:lnTo>
                    <a:pt x="1754" y="741"/>
                  </a:lnTo>
                  <a:cubicBezTo>
                    <a:pt x="1752" y="743"/>
                    <a:pt x="1749" y="744"/>
                    <a:pt x="1746" y="745"/>
                  </a:cubicBezTo>
                  <a:cubicBezTo>
                    <a:pt x="1743" y="745"/>
                    <a:pt x="1739" y="745"/>
                    <a:pt x="1734" y="743"/>
                  </a:cubicBezTo>
                  <a:cubicBezTo>
                    <a:pt x="1729" y="741"/>
                    <a:pt x="1724" y="738"/>
                    <a:pt x="1718" y="734"/>
                  </a:cubicBezTo>
                  <a:cubicBezTo>
                    <a:pt x="1711" y="729"/>
                    <a:pt x="1704" y="723"/>
                    <a:pt x="1697" y="715"/>
                  </a:cubicBezTo>
                  <a:cubicBezTo>
                    <a:pt x="1689" y="707"/>
                    <a:pt x="1682" y="700"/>
                    <a:pt x="1678" y="694"/>
                  </a:cubicBezTo>
                  <a:cubicBezTo>
                    <a:pt x="1673" y="688"/>
                    <a:pt x="1670" y="683"/>
                    <a:pt x="1668" y="678"/>
                  </a:cubicBezTo>
                  <a:cubicBezTo>
                    <a:pt x="1666" y="673"/>
                    <a:pt x="1665" y="669"/>
                    <a:pt x="1666" y="665"/>
                  </a:cubicBezTo>
                  <a:cubicBezTo>
                    <a:pt x="1666" y="662"/>
                    <a:pt x="1668" y="659"/>
                    <a:pt x="1670" y="656"/>
                  </a:cubicBezTo>
                  <a:lnTo>
                    <a:pt x="1770" y="557"/>
                  </a:lnTo>
                  <a:lnTo>
                    <a:pt x="1421" y="208"/>
                  </a:lnTo>
                  <a:lnTo>
                    <a:pt x="1383" y="342"/>
                  </a:lnTo>
                  <a:cubicBezTo>
                    <a:pt x="1379" y="351"/>
                    <a:pt x="1376" y="358"/>
                    <a:pt x="1373" y="363"/>
                  </a:cubicBezTo>
                  <a:cubicBezTo>
                    <a:pt x="1369" y="367"/>
                    <a:pt x="1365" y="370"/>
                    <a:pt x="1361" y="370"/>
                  </a:cubicBezTo>
                  <a:cubicBezTo>
                    <a:pt x="1356" y="370"/>
                    <a:pt x="1350" y="367"/>
                    <a:pt x="1344" y="362"/>
                  </a:cubicBezTo>
                  <a:cubicBezTo>
                    <a:pt x="1337" y="357"/>
                    <a:pt x="1328" y="350"/>
                    <a:pt x="1318" y="339"/>
                  </a:cubicBezTo>
                  <a:cubicBezTo>
                    <a:pt x="1311" y="332"/>
                    <a:pt x="1306" y="327"/>
                    <a:pt x="1302" y="322"/>
                  </a:cubicBezTo>
                  <a:cubicBezTo>
                    <a:pt x="1298" y="318"/>
                    <a:pt x="1295" y="313"/>
                    <a:pt x="1293" y="309"/>
                  </a:cubicBezTo>
                  <a:cubicBezTo>
                    <a:pt x="1291" y="305"/>
                    <a:pt x="1290" y="301"/>
                    <a:pt x="1290" y="297"/>
                  </a:cubicBezTo>
                  <a:cubicBezTo>
                    <a:pt x="1290" y="293"/>
                    <a:pt x="1291" y="289"/>
                    <a:pt x="1292" y="283"/>
                  </a:cubicBezTo>
                  <a:lnTo>
                    <a:pt x="1332" y="93"/>
                  </a:lnTo>
                  <a:cubicBezTo>
                    <a:pt x="1333" y="91"/>
                    <a:pt x="1334" y="88"/>
                    <a:pt x="1335" y="86"/>
                  </a:cubicBezTo>
                  <a:cubicBezTo>
                    <a:pt x="1336" y="83"/>
                    <a:pt x="1338" y="80"/>
                    <a:pt x="1341" y="76"/>
                  </a:cubicBezTo>
                  <a:cubicBezTo>
                    <a:pt x="1344" y="72"/>
                    <a:pt x="1348" y="67"/>
                    <a:pt x="1354" y="62"/>
                  </a:cubicBezTo>
                  <a:cubicBezTo>
                    <a:pt x="1359" y="56"/>
                    <a:pt x="1366" y="49"/>
                    <a:pt x="1374" y="41"/>
                  </a:cubicBezTo>
                  <a:cubicBezTo>
                    <a:pt x="1385" y="30"/>
                    <a:pt x="1394" y="22"/>
                    <a:pt x="1400" y="16"/>
                  </a:cubicBezTo>
                  <a:cubicBezTo>
                    <a:pt x="1407" y="10"/>
                    <a:pt x="1413" y="6"/>
                    <a:pt x="1417" y="3"/>
                  </a:cubicBezTo>
                  <a:cubicBezTo>
                    <a:pt x="1421" y="1"/>
                    <a:pt x="1425" y="0"/>
                    <a:pt x="1428" y="1"/>
                  </a:cubicBezTo>
                  <a:cubicBezTo>
                    <a:pt x="1431" y="1"/>
                    <a:pt x="1433" y="3"/>
                    <a:pt x="1436" y="5"/>
                  </a:cubicBezTo>
                  <a:lnTo>
                    <a:pt x="1879" y="448"/>
                  </a:lnTo>
                  <a:lnTo>
                    <a:pt x="1966" y="361"/>
                  </a:lnTo>
                  <a:cubicBezTo>
                    <a:pt x="1968" y="358"/>
                    <a:pt x="1971" y="357"/>
                    <a:pt x="1975" y="356"/>
                  </a:cubicBezTo>
                  <a:cubicBezTo>
                    <a:pt x="1979" y="356"/>
                    <a:pt x="1983" y="356"/>
                    <a:pt x="1988" y="358"/>
                  </a:cubicBezTo>
                  <a:cubicBezTo>
                    <a:pt x="1993" y="360"/>
                    <a:pt x="1998" y="363"/>
                    <a:pt x="2004" y="368"/>
                  </a:cubicBezTo>
                  <a:cubicBezTo>
                    <a:pt x="2010" y="372"/>
                    <a:pt x="2017" y="379"/>
                    <a:pt x="2025" y="387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3750" y="3623"/>
              <a:ext cx="234" cy="243"/>
            </a:xfrm>
            <a:custGeom>
              <a:avLst/>
              <a:gdLst>
                <a:gd name="T0" fmla="*/ 765 w 1981"/>
                <a:gd name="T1" fmla="*/ 1747 h 2056"/>
                <a:gd name="T2" fmla="*/ 444 w 1981"/>
                <a:gd name="T3" fmla="*/ 2054 h 2056"/>
                <a:gd name="T4" fmla="*/ 378 w 1981"/>
                <a:gd name="T5" fmla="*/ 1989 h 2056"/>
                <a:gd name="T6" fmla="*/ 131 w 1981"/>
                <a:gd name="T7" fmla="*/ 1519 h 2056"/>
                <a:gd name="T8" fmla="*/ 54 w 1981"/>
                <a:gd name="T9" fmla="*/ 1673 h 2056"/>
                <a:gd name="T10" fmla="*/ 0 w 1981"/>
                <a:gd name="T11" fmla="*/ 1608 h 2056"/>
                <a:gd name="T12" fmla="*/ 51 w 1981"/>
                <a:gd name="T13" fmla="*/ 1387 h 2056"/>
                <a:gd name="T14" fmla="*/ 127 w 1981"/>
                <a:gd name="T15" fmla="*/ 1314 h 2056"/>
                <a:gd name="T16" fmla="*/ 676 w 1981"/>
                <a:gd name="T17" fmla="*/ 1671 h 2056"/>
                <a:gd name="T18" fmla="*/ 735 w 1981"/>
                <a:gd name="T19" fmla="*/ 1697 h 2056"/>
                <a:gd name="T20" fmla="*/ 1079 w 1981"/>
                <a:gd name="T21" fmla="*/ 1252 h 2056"/>
                <a:gd name="T22" fmla="*/ 950 w 1981"/>
                <a:gd name="T23" fmla="*/ 1580 h 2056"/>
                <a:gd name="T24" fmla="*/ 836 w 1981"/>
                <a:gd name="T25" fmla="*/ 1623 h 2056"/>
                <a:gd name="T26" fmla="*/ 778 w 1981"/>
                <a:gd name="T27" fmla="*/ 1553 h 2056"/>
                <a:gd name="T28" fmla="*/ 865 w 1981"/>
                <a:gd name="T29" fmla="*/ 1495 h 2056"/>
                <a:gd name="T30" fmla="*/ 930 w 1981"/>
                <a:gd name="T31" fmla="*/ 1247 h 2056"/>
                <a:gd name="T32" fmla="*/ 718 w 1981"/>
                <a:gd name="T33" fmla="*/ 1379 h 2056"/>
                <a:gd name="T34" fmla="*/ 419 w 1981"/>
                <a:gd name="T35" fmla="*/ 1226 h 2056"/>
                <a:gd name="T36" fmla="*/ 559 w 1981"/>
                <a:gd name="T37" fmla="*/ 882 h 2056"/>
                <a:gd name="T38" fmla="*/ 849 w 1981"/>
                <a:gd name="T39" fmla="*/ 945 h 2056"/>
                <a:gd name="T40" fmla="*/ 655 w 1981"/>
                <a:gd name="T41" fmla="*/ 1002 h 2056"/>
                <a:gd name="T42" fmla="*/ 532 w 1981"/>
                <a:gd name="T43" fmla="*/ 1112 h 2056"/>
                <a:gd name="T44" fmla="*/ 663 w 1981"/>
                <a:gd name="T45" fmla="*/ 1247 h 2056"/>
                <a:gd name="T46" fmla="*/ 797 w 1981"/>
                <a:gd name="T47" fmla="*/ 1103 h 2056"/>
                <a:gd name="T48" fmla="*/ 1509 w 1981"/>
                <a:gd name="T49" fmla="*/ 822 h 2056"/>
                <a:gd name="T50" fmla="*/ 1380 w 1981"/>
                <a:gd name="T51" fmla="*/ 1150 h 2056"/>
                <a:gd name="T52" fmla="*/ 1266 w 1981"/>
                <a:gd name="T53" fmla="*/ 1193 h 2056"/>
                <a:gd name="T54" fmla="*/ 1208 w 1981"/>
                <a:gd name="T55" fmla="*/ 1123 h 2056"/>
                <a:gd name="T56" fmla="*/ 1295 w 1981"/>
                <a:gd name="T57" fmla="*/ 1066 h 2056"/>
                <a:gd name="T58" fmla="*/ 1360 w 1981"/>
                <a:gd name="T59" fmla="*/ 817 h 2056"/>
                <a:gd name="T60" fmla="*/ 1147 w 1981"/>
                <a:gd name="T61" fmla="*/ 950 h 2056"/>
                <a:gd name="T62" fmla="*/ 849 w 1981"/>
                <a:gd name="T63" fmla="*/ 796 h 2056"/>
                <a:gd name="T64" fmla="*/ 989 w 1981"/>
                <a:gd name="T65" fmla="*/ 453 h 2056"/>
                <a:gd name="T66" fmla="*/ 1279 w 1981"/>
                <a:gd name="T67" fmla="*/ 515 h 2056"/>
                <a:gd name="T68" fmla="*/ 1085 w 1981"/>
                <a:gd name="T69" fmla="*/ 572 h 2056"/>
                <a:gd name="T70" fmla="*/ 962 w 1981"/>
                <a:gd name="T71" fmla="*/ 682 h 2056"/>
                <a:gd name="T72" fmla="*/ 1093 w 1981"/>
                <a:gd name="T73" fmla="*/ 817 h 2056"/>
                <a:gd name="T74" fmla="*/ 1227 w 1981"/>
                <a:gd name="T75" fmla="*/ 674 h 2056"/>
                <a:gd name="T76" fmla="*/ 1944 w 1981"/>
                <a:gd name="T77" fmla="*/ 569 h 2056"/>
                <a:gd name="T78" fmla="*/ 1722 w 1981"/>
                <a:gd name="T79" fmla="*/ 762 h 2056"/>
                <a:gd name="T80" fmla="*/ 1654 w 1981"/>
                <a:gd name="T81" fmla="*/ 747 h 2056"/>
                <a:gd name="T82" fmla="*/ 1631 w 1981"/>
                <a:gd name="T83" fmla="*/ 670 h 2056"/>
                <a:gd name="T84" fmla="*/ 1806 w 1981"/>
                <a:gd name="T85" fmla="*/ 544 h 2056"/>
                <a:gd name="T86" fmla="*/ 1750 w 1981"/>
                <a:gd name="T87" fmla="*/ 394 h 2056"/>
                <a:gd name="T88" fmla="*/ 1547 w 1981"/>
                <a:gd name="T89" fmla="*/ 501 h 2056"/>
                <a:gd name="T90" fmla="*/ 1486 w 1981"/>
                <a:gd name="T91" fmla="*/ 480 h 2056"/>
                <a:gd name="T92" fmla="*/ 1466 w 1981"/>
                <a:gd name="T93" fmla="*/ 423 h 2056"/>
                <a:gd name="T94" fmla="*/ 1559 w 1981"/>
                <a:gd name="T95" fmla="*/ 236 h 2056"/>
                <a:gd name="T96" fmla="*/ 1431 w 1981"/>
                <a:gd name="T97" fmla="*/ 177 h 2056"/>
                <a:gd name="T98" fmla="*/ 1327 w 1981"/>
                <a:gd name="T99" fmla="*/ 340 h 2056"/>
                <a:gd name="T100" fmla="*/ 1287 w 1981"/>
                <a:gd name="T101" fmla="*/ 356 h 2056"/>
                <a:gd name="T102" fmla="*/ 1234 w 1981"/>
                <a:gd name="T103" fmla="*/ 294 h 2056"/>
                <a:gd name="T104" fmla="*/ 1287 w 1981"/>
                <a:gd name="T105" fmla="*/ 147 h 2056"/>
                <a:gd name="T106" fmla="*/ 1566 w 1981"/>
                <a:gd name="T107" fmla="*/ 14 h 2056"/>
                <a:gd name="T108" fmla="*/ 1690 w 1981"/>
                <a:gd name="T109" fmla="*/ 226 h 2056"/>
                <a:gd name="T110" fmla="*/ 1797 w 1981"/>
                <a:gd name="T111" fmla="*/ 239 h 2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1" h="2056">
                  <a:moveTo>
                    <a:pt x="735" y="1697"/>
                  </a:moveTo>
                  <a:cubicBezTo>
                    <a:pt x="743" y="1705"/>
                    <a:pt x="749" y="1712"/>
                    <a:pt x="754" y="1718"/>
                  </a:cubicBezTo>
                  <a:cubicBezTo>
                    <a:pt x="758" y="1725"/>
                    <a:pt x="761" y="1730"/>
                    <a:pt x="763" y="1735"/>
                  </a:cubicBezTo>
                  <a:cubicBezTo>
                    <a:pt x="765" y="1739"/>
                    <a:pt x="765" y="1743"/>
                    <a:pt x="765" y="1747"/>
                  </a:cubicBezTo>
                  <a:cubicBezTo>
                    <a:pt x="764" y="1750"/>
                    <a:pt x="762" y="1753"/>
                    <a:pt x="760" y="1755"/>
                  </a:cubicBezTo>
                  <a:lnTo>
                    <a:pt x="464" y="2051"/>
                  </a:lnTo>
                  <a:cubicBezTo>
                    <a:pt x="462" y="2054"/>
                    <a:pt x="459" y="2055"/>
                    <a:pt x="456" y="2055"/>
                  </a:cubicBezTo>
                  <a:cubicBezTo>
                    <a:pt x="453" y="2056"/>
                    <a:pt x="449" y="2055"/>
                    <a:pt x="444" y="2054"/>
                  </a:cubicBezTo>
                  <a:cubicBezTo>
                    <a:pt x="439" y="2052"/>
                    <a:pt x="434" y="2049"/>
                    <a:pt x="427" y="2044"/>
                  </a:cubicBezTo>
                  <a:cubicBezTo>
                    <a:pt x="421" y="2040"/>
                    <a:pt x="414" y="2034"/>
                    <a:pt x="407" y="2026"/>
                  </a:cubicBezTo>
                  <a:cubicBezTo>
                    <a:pt x="399" y="2018"/>
                    <a:pt x="392" y="2011"/>
                    <a:pt x="387" y="2005"/>
                  </a:cubicBezTo>
                  <a:cubicBezTo>
                    <a:pt x="383" y="1999"/>
                    <a:pt x="380" y="1993"/>
                    <a:pt x="378" y="1989"/>
                  </a:cubicBezTo>
                  <a:cubicBezTo>
                    <a:pt x="376" y="1984"/>
                    <a:pt x="375" y="1980"/>
                    <a:pt x="376" y="1976"/>
                  </a:cubicBezTo>
                  <a:cubicBezTo>
                    <a:pt x="376" y="1973"/>
                    <a:pt x="378" y="1970"/>
                    <a:pt x="380" y="1967"/>
                  </a:cubicBezTo>
                  <a:lnTo>
                    <a:pt x="480" y="1867"/>
                  </a:lnTo>
                  <a:lnTo>
                    <a:pt x="131" y="1519"/>
                  </a:lnTo>
                  <a:lnTo>
                    <a:pt x="92" y="1652"/>
                  </a:lnTo>
                  <a:cubicBezTo>
                    <a:pt x="89" y="1662"/>
                    <a:pt x="86" y="1669"/>
                    <a:pt x="83" y="1673"/>
                  </a:cubicBezTo>
                  <a:cubicBezTo>
                    <a:pt x="79" y="1678"/>
                    <a:pt x="75" y="1681"/>
                    <a:pt x="71" y="1681"/>
                  </a:cubicBezTo>
                  <a:cubicBezTo>
                    <a:pt x="66" y="1681"/>
                    <a:pt x="60" y="1678"/>
                    <a:pt x="54" y="1673"/>
                  </a:cubicBezTo>
                  <a:cubicBezTo>
                    <a:pt x="47" y="1668"/>
                    <a:pt x="38" y="1660"/>
                    <a:pt x="28" y="1650"/>
                  </a:cubicBezTo>
                  <a:cubicBezTo>
                    <a:pt x="21" y="1643"/>
                    <a:pt x="16" y="1638"/>
                    <a:pt x="12" y="1633"/>
                  </a:cubicBezTo>
                  <a:cubicBezTo>
                    <a:pt x="8" y="1629"/>
                    <a:pt x="5" y="1624"/>
                    <a:pt x="3" y="1620"/>
                  </a:cubicBezTo>
                  <a:cubicBezTo>
                    <a:pt x="1" y="1616"/>
                    <a:pt x="0" y="1612"/>
                    <a:pt x="0" y="1608"/>
                  </a:cubicBezTo>
                  <a:cubicBezTo>
                    <a:pt x="0" y="1604"/>
                    <a:pt x="1" y="1599"/>
                    <a:pt x="2" y="1594"/>
                  </a:cubicBezTo>
                  <a:lnTo>
                    <a:pt x="42" y="1404"/>
                  </a:lnTo>
                  <a:cubicBezTo>
                    <a:pt x="43" y="1402"/>
                    <a:pt x="43" y="1399"/>
                    <a:pt x="45" y="1396"/>
                  </a:cubicBezTo>
                  <a:cubicBezTo>
                    <a:pt x="46" y="1394"/>
                    <a:pt x="48" y="1390"/>
                    <a:pt x="51" y="1387"/>
                  </a:cubicBezTo>
                  <a:cubicBezTo>
                    <a:pt x="54" y="1383"/>
                    <a:pt x="58" y="1378"/>
                    <a:pt x="63" y="1373"/>
                  </a:cubicBezTo>
                  <a:cubicBezTo>
                    <a:pt x="69" y="1367"/>
                    <a:pt x="76" y="1360"/>
                    <a:pt x="84" y="1352"/>
                  </a:cubicBezTo>
                  <a:cubicBezTo>
                    <a:pt x="95" y="1341"/>
                    <a:pt x="103" y="1333"/>
                    <a:pt x="110" y="1327"/>
                  </a:cubicBezTo>
                  <a:cubicBezTo>
                    <a:pt x="117" y="1321"/>
                    <a:pt x="123" y="1316"/>
                    <a:pt x="127" y="1314"/>
                  </a:cubicBezTo>
                  <a:cubicBezTo>
                    <a:pt x="131" y="1312"/>
                    <a:pt x="135" y="1311"/>
                    <a:pt x="138" y="1311"/>
                  </a:cubicBezTo>
                  <a:cubicBezTo>
                    <a:pt x="140" y="1312"/>
                    <a:pt x="143" y="1313"/>
                    <a:pt x="146" y="1316"/>
                  </a:cubicBezTo>
                  <a:lnTo>
                    <a:pt x="588" y="1759"/>
                  </a:lnTo>
                  <a:lnTo>
                    <a:pt x="676" y="1671"/>
                  </a:lnTo>
                  <a:cubicBezTo>
                    <a:pt x="678" y="1669"/>
                    <a:pt x="681" y="1667"/>
                    <a:pt x="685" y="1667"/>
                  </a:cubicBezTo>
                  <a:cubicBezTo>
                    <a:pt x="689" y="1666"/>
                    <a:pt x="693" y="1667"/>
                    <a:pt x="698" y="1669"/>
                  </a:cubicBezTo>
                  <a:cubicBezTo>
                    <a:pt x="702" y="1670"/>
                    <a:pt x="708" y="1674"/>
                    <a:pt x="714" y="1678"/>
                  </a:cubicBezTo>
                  <a:cubicBezTo>
                    <a:pt x="720" y="1683"/>
                    <a:pt x="727" y="1689"/>
                    <a:pt x="735" y="1697"/>
                  </a:cubicBezTo>
                  <a:close/>
                  <a:moveTo>
                    <a:pt x="920" y="1010"/>
                  </a:moveTo>
                  <a:cubicBezTo>
                    <a:pt x="942" y="1032"/>
                    <a:pt x="963" y="1056"/>
                    <a:pt x="985" y="1081"/>
                  </a:cubicBezTo>
                  <a:cubicBezTo>
                    <a:pt x="1006" y="1107"/>
                    <a:pt x="1024" y="1134"/>
                    <a:pt x="1041" y="1163"/>
                  </a:cubicBezTo>
                  <a:cubicBezTo>
                    <a:pt x="1057" y="1191"/>
                    <a:pt x="1069" y="1221"/>
                    <a:pt x="1079" y="1252"/>
                  </a:cubicBezTo>
                  <a:cubicBezTo>
                    <a:pt x="1088" y="1283"/>
                    <a:pt x="1091" y="1315"/>
                    <a:pt x="1089" y="1347"/>
                  </a:cubicBezTo>
                  <a:cubicBezTo>
                    <a:pt x="1087" y="1379"/>
                    <a:pt x="1078" y="1412"/>
                    <a:pt x="1062" y="1446"/>
                  </a:cubicBezTo>
                  <a:cubicBezTo>
                    <a:pt x="1046" y="1479"/>
                    <a:pt x="1021" y="1513"/>
                    <a:pt x="988" y="1547"/>
                  </a:cubicBezTo>
                  <a:cubicBezTo>
                    <a:pt x="976" y="1559"/>
                    <a:pt x="963" y="1570"/>
                    <a:pt x="950" y="1580"/>
                  </a:cubicBezTo>
                  <a:cubicBezTo>
                    <a:pt x="936" y="1590"/>
                    <a:pt x="924" y="1598"/>
                    <a:pt x="911" y="1606"/>
                  </a:cubicBezTo>
                  <a:cubicBezTo>
                    <a:pt x="899" y="1613"/>
                    <a:pt x="888" y="1618"/>
                    <a:pt x="879" y="1622"/>
                  </a:cubicBezTo>
                  <a:cubicBezTo>
                    <a:pt x="869" y="1626"/>
                    <a:pt x="862" y="1629"/>
                    <a:pt x="856" y="1629"/>
                  </a:cubicBezTo>
                  <a:cubicBezTo>
                    <a:pt x="850" y="1629"/>
                    <a:pt x="843" y="1627"/>
                    <a:pt x="836" y="1623"/>
                  </a:cubicBezTo>
                  <a:cubicBezTo>
                    <a:pt x="830" y="1618"/>
                    <a:pt x="821" y="1611"/>
                    <a:pt x="811" y="1602"/>
                  </a:cubicBezTo>
                  <a:cubicBezTo>
                    <a:pt x="802" y="1592"/>
                    <a:pt x="795" y="1585"/>
                    <a:pt x="790" y="1579"/>
                  </a:cubicBezTo>
                  <a:cubicBezTo>
                    <a:pt x="785" y="1573"/>
                    <a:pt x="781" y="1568"/>
                    <a:pt x="779" y="1564"/>
                  </a:cubicBezTo>
                  <a:cubicBezTo>
                    <a:pt x="778" y="1559"/>
                    <a:pt x="777" y="1556"/>
                    <a:pt x="778" y="1553"/>
                  </a:cubicBezTo>
                  <a:cubicBezTo>
                    <a:pt x="779" y="1550"/>
                    <a:pt x="781" y="1548"/>
                    <a:pt x="783" y="1545"/>
                  </a:cubicBezTo>
                  <a:cubicBezTo>
                    <a:pt x="786" y="1542"/>
                    <a:pt x="792" y="1538"/>
                    <a:pt x="800" y="1534"/>
                  </a:cubicBezTo>
                  <a:cubicBezTo>
                    <a:pt x="808" y="1530"/>
                    <a:pt x="818" y="1525"/>
                    <a:pt x="829" y="1518"/>
                  </a:cubicBezTo>
                  <a:cubicBezTo>
                    <a:pt x="840" y="1512"/>
                    <a:pt x="852" y="1505"/>
                    <a:pt x="865" y="1495"/>
                  </a:cubicBezTo>
                  <a:cubicBezTo>
                    <a:pt x="878" y="1486"/>
                    <a:pt x="891" y="1475"/>
                    <a:pt x="905" y="1461"/>
                  </a:cubicBezTo>
                  <a:cubicBezTo>
                    <a:pt x="928" y="1438"/>
                    <a:pt x="944" y="1415"/>
                    <a:pt x="951" y="1390"/>
                  </a:cubicBezTo>
                  <a:cubicBezTo>
                    <a:pt x="959" y="1366"/>
                    <a:pt x="961" y="1342"/>
                    <a:pt x="957" y="1318"/>
                  </a:cubicBezTo>
                  <a:cubicBezTo>
                    <a:pt x="952" y="1294"/>
                    <a:pt x="944" y="1270"/>
                    <a:pt x="930" y="1247"/>
                  </a:cubicBezTo>
                  <a:cubicBezTo>
                    <a:pt x="916" y="1224"/>
                    <a:pt x="899" y="1202"/>
                    <a:pt x="879" y="1181"/>
                  </a:cubicBezTo>
                  <a:cubicBezTo>
                    <a:pt x="874" y="1201"/>
                    <a:pt x="866" y="1224"/>
                    <a:pt x="854" y="1247"/>
                  </a:cubicBezTo>
                  <a:cubicBezTo>
                    <a:pt x="842" y="1271"/>
                    <a:pt x="824" y="1295"/>
                    <a:pt x="801" y="1318"/>
                  </a:cubicBezTo>
                  <a:cubicBezTo>
                    <a:pt x="773" y="1347"/>
                    <a:pt x="745" y="1367"/>
                    <a:pt x="718" y="1379"/>
                  </a:cubicBezTo>
                  <a:cubicBezTo>
                    <a:pt x="690" y="1392"/>
                    <a:pt x="663" y="1397"/>
                    <a:pt x="637" y="1396"/>
                  </a:cubicBezTo>
                  <a:cubicBezTo>
                    <a:pt x="610" y="1394"/>
                    <a:pt x="584" y="1386"/>
                    <a:pt x="558" y="1371"/>
                  </a:cubicBezTo>
                  <a:cubicBezTo>
                    <a:pt x="532" y="1357"/>
                    <a:pt x="507" y="1337"/>
                    <a:pt x="481" y="1311"/>
                  </a:cubicBezTo>
                  <a:cubicBezTo>
                    <a:pt x="455" y="1285"/>
                    <a:pt x="434" y="1256"/>
                    <a:pt x="419" y="1226"/>
                  </a:cubicBezTo>
                  <a:cubicBezTo>
                    <a:pt x="405" y="1195"/>
                    <a:pt x="397" y="1164"/>
                    <a:pt x="397" y="1131"/>
                  </a:cubicBezTo>
                  <a:cubicBezTo>
                    <a:pt x="396" y="1099"/>
                    <a:pt x="403" y="1067"/>
                    <a:pt x="417" y="1034"/>
                  </a:cubicBezTo>
                  <a:cubicBezTo>
                    <a:pt x="432" y="1002"/>
                    <a:pt x="454" y="970"/>
                    <a:pt x="485" y="939"/>
                  </a:cubicBezTo>
                  <a:cubicBezTo>
                    <a:pt x="510" y="914"/>
                    <a:pt x="535" y="895"/>
                    <a:pt x="559" y="882"/>
                  </a:cubicBezTo>
                  <a:cubicBezTo>
                    <a:pt x="584" y="870"/>
                    <a:pt x="608" y="862"/>
                    <a:pt x="632" y="859"/>
                  </a:cubicBezTo>
                  <a:cubicBezTo>
                    <a:pt x="656" y="857"/>
                    <a:pt x="680" y="858"/>
                    <a:pt x="705" y="865"/>
                  </a:cubicBezTo>
                  <a:cubicBezTo>
                    <a:pt x="729" y="871"/>
                    <a:pt x="753" y="881"/>
                    <a:pt x="777" y="895"/>
                  </a:cubicBezTo>
                  <a:cubicBezTo>
                    <a:pt x="801" y="909"/>
                    <a:pt x="825" y="925"/>
                    <a:pt x="849" y="945"/>
                  </a:cubicBezTo>
                  <a:cubicBezTo>
                    <a:pt x="873" y="965"/>
                    <a:pt x="896" y="987"/>
                    <a:pt x="920" y="1010"/>
                  </a:cubicBezTo>
                  <a:close/>
                  <a:moveTo>
                    <a:pt x="797" y="1103"/>
                  </a:moveTo>
                  <a:cubicBezTo>
                    <a:pt x="768" y="1074"/>
                    <a:pt x="741" y="1051"/>
                    <a:pt x="718" y="1034"/>
                  </a:cubicBezTo>
                  <a:cubicBezTo>
                    <a:pt x="695" y="1018"/>
                    <a:pt x="674" y="1007"/>
                    <a:pt x="655" y="1002"/>
                  </a:cubicBezTo>
                  <a:cubicBezTo>
                    <a:pt x="637" y="996"/>
                    <a:pt x="620" y="996"/>
                    <a:pt x="605" y="1001"/>
                  </a:cubicBezTo>
                  <a:cubicBezTo>
                    <a:pt x="590" y="1006"/>
                    <a:pt x="576" y="1015"/>
                    <a:pt x="563" y="1029"/>
                  </a:cubicBezTo>
                  <a:cubicBezTo>
                    <a:pt x="550" y="1041"/>
                    <a:pt x="541" y="1055"/>
                    <a:pt x="536" y="1069"/>
                  </a:cubicBezTo>
                  <a:cubicBezTo>
                    <a:pt x="531" y="1083"/>
                    <a:pt x="530" y="1097"/>
                    <a:pt x="532" y="1112"/>
                  </a:cubicBezTo>
                  <a:cubicBezTo>
                    <a:pt x="534" y="1126"/>
                    <a:pt x="539" y="1141"/>
                    <a:pt x="548" y="1155"/>
                  </a:cubicBezTo>
                  <a:cubicBezTo>
                    <a:pt x="556" y="1169"/>
                    <a:pt x="567" y="1183"/>
                    <a:pt x="580" y="1197"/>
                  </a:cubicBezTo>
                  <a:cubicBezTo>
                    <a:pt x="595" y="1211"/>
                    <a:pt x="609" y="1223"/>
                    <a:pt x="623" y="1232"/>
                  </a:cubicBezTo>
                  <a:cubicBezTo>
                    <a:pt x="637" y="1240"/>
                    <a:pt x="650" y="1245"/>
                    <a:pt x="663" y="1247"/>
                  </a:cubicBezTo>
                  <a:cubicBezTo>
                    <a:pt x="676" y="1249"/>
                    <a:pt x="689" y="1247"/>
                    <a:pt x="702" y="1241"/>
                  </a:cubicBezTo>
                  <a:cubicBezTo>
                    <a:pt x="715" y="1236"/>
                    <a:pt x="727" y="1226"/>
                    <a:pt x="740" y="1213"/>
                  </a:cubicBezTo>
                  <a:cubicBezTo>
                    <a:pt x="756" y="1197"/>
                    <a:pt x="769" y="1180"/>
                    <a:pt x="778" y="1161"/>
                  </a:cubicBezTo>
                  <a:cubicBezTo>
                    <a:pt x="788" y="1142"/>
                    <a:pt x="794" y="1123"/>
                    <a:pt x="797" y="1103"/>
                  </a:cubicBezTo>
                  <a:close/>
                  <a:moveTo>
                    <a:pt x="1350" y="580"/>
                  </a:moveTo>
                  <a:cubicBezTo>
                    <a:pt x="1372" y="602"/>
                    <a:pt x="1393" y="626"/>
                    <a:pt x="1415" y="651"/>
                  </a:cubicBezTo>
                  <a:cubicBezTo>
                    <a:pt x="1436" y="677"/>
                    <a:pt x="1454" y="704"/>
                    <a:pt x="1470" y="733"/>
                  </a:cubicBezTo>
                  <a:cubicBezTo>
                    <a:pt x="1487" y="761"/>
                    <a:pt x="1499" y="791"/>
                    <a:pt x="1509" y="822"/>
                  </a:cubicBezTo>
                  <a:cubicBezTo>
                    <a:pt x="1518" y="853"/>
                    <a:pt x="1521" y="885"/>
                    <a:pt x="1519" y="917"/>
                  </a:cubicBezTo>
                  <a:cubicBezTo>
                    <a:pt x="1517" y="950"/>
                    <a:pt x="1508" y="982"/>
                    <a:pt x="1492" y="1016"/>
                  </a:cubicBezTo>
                  <a:cubicBezTo>
                    <a:pt x="1476" y="1050"/>
                    <a:pt x="1451" y="1083"/>
                    <a:pt x="1418" y="1117"/>
                  </a:cubicBezTo>
                  <a:cubicBezTo>
                    <a:pt x="1406" y="1129"/>
                    <a:pt x="1393" y="1140"/>
                    <a:pt x="1380" y="1150"/>
                  </a:cubicBezTo>
                  <a:cubicBezTo>
                    <a:pt x="1366" y="1160"/>
                    <a:pt x="1354" y="1169"/>
                    <a:pt x="1341" y="1176"/>
                  </a:cubicBezTo>
                  <a:cubicBezTo>
                    <a:pt x="1329" y="1183"/>
                    <a:pt x="1318" y="1189"/>
                    <a:pt x="1309" y="1193"/>
                  </a:cubicBezTo>
                  <a:cubicBezTo>
                    <a:pt x="1299" y="1197"/>
                    <a:pt x="1292" y="1199"/>
                    <a:pt x="1286" y="1199"/>
                  </a:cubicBezTo>
                  <a:cubicBezTo>
                    <a:pt x="1280" y="1199"/>
                    <a:pt x="1273" y="1197"/>
                    <a:pt x="1266" y="1193"/>
                  </a:cubicBezTo>
                  <a:cubicBezTo>
                    <a:pt x="1259" y="1189"/>
                    <a:pt x="1251" y="1182"/>
                    <a:pt x="1241" y="1172"/>
                  </a:cubicBezTo>
                  <a:cubicBezTo>
                    <a:pt x="1232" y="1162"/>
                    <a:pt x="1225" y="1155"/>
                    <a:pt x="1220" y="1149"/>
                  </a:cubicBezTo>
                  <a:cubicBezTo>
                    <a:pt x="1215" y="1143"/>
                    <a:pt x="1211" y="1138"/>
                    <a:pt x="1209" y="1134"/>
                  </a:cubicBezTo>
                  <a:cubicBezTo>
                    <a:pt x="1208" y="1129"/>
                    <a:pt x="1207" y="1126"/>
                    <a:pt x="1208" y="1123"/>
                  </a:cubicBezTo>
                  <a:cubicBezTo>
                    <a:pt x="1209" y="1120"/>
                    <a:pt x="1210" y="1118"/>
                    <a:pt x="1213" y="1115"/>
                  </a:cubicBezTo>
                  <a:cubicBezTo>
                    <a:pt x="1216" y="1112"/>
                    <a:pt x="1222" y="1108"/>
                    <a:pt x="1230" y="1104"/>
                  </a:cubicBezTo>
                  <a:cubicBezTo>
                    <a:pt x="1238" y="1100"/>
                    <a:pt x="1248" y="1095"/>
                    <a:pt x="1259" y="1089"/>
                  </a:cubicBezTo>
                  <a:cubicBezTo>
                    <a:pt x="1270" y="1082"/>
                    <a:pt x="1282" y="1075"/>
                    <a:pt x="1295" y="1066"/>
                  </a:cubicBezTo>
                  <a:cubicBezTo>
                    <a:pt x="1308" y="1056"/>
                    <a:pt x="1321" y="1045"/>
                    <a:pt x="1335" y="1032"/>
                  </a:cubicBezTo>
                  <a:cubicBezTo>
                    <a:pt x="1358" y="1008"/>
                    <a:pt x="1373" y="985"/>
                    <a:pt x="1381" y="960"/>
                  </a:cubicBezTo>
                  <a:cubicBezTo>
                    <a:pt x="1389" y="936"/>
                    <a:pt x="1391" y="912"/>
                    <a:pt x="1387" y="888"/>
                  </a:cubicBezTo>
                  <a:cubicBezTo>
                    <a:pt x="1382" y="864"/>
                    <a:pt x="1373" y="840"/>
                    <a:pt x="1360" y="817"/>
                  </a:cubicBezTo>
                  <a:cubicBezTo>
                    <a:pt x="1346" y="794"/>
                    <a:pt x="1329" y="772"/>
                    <a:pt x="1309" y="751"/>
                  </a:cubicBezTo>
                  <a:cubicBezTo>
                    <a:pt x="1304" y="771"/>
                    <a:pt x="1296" y="794"/>
                    <a:pt x="1284" y="818"/>
                  </a:cubicBezTo>
                  <a:cubicBezTo>
                    <a:pt x="1272" y="841"/>
                    <a:pt x="1254" y="865"/>
                    <a:pt x="1231" y="888"/>
                  </a:cubicBezTo>
                  <a:cubicBezTo>
                    <a:pt x="1203" y="917"/>
                    <a:pt x="1175" y="937"/>
                    <a:pt x="1147" y="950"/>
                  </a:cubicBezTo>
                  <a:cubicBezTo>
                    <a:pt x="1120" y="962"/>
                    <a:pt x="1093" y="967"/>
                    <a:pt x="1067" y="966"/>
                  </a:cubicBezTo>
                  <a:cubicBezTo>
                    <a:pt x="1040" y="964"/>
                    <a:pt x="1014" y="956"/>
                    <a:pt x="988" y="941"/>
                  </a:cubicBezTo>
                  <a:cubicBezTo>
                    <a:pt x="962" y="927"/>
                    <a:pt x="937" y="907"/>
                    <a:pt x="911" y="882"/>
                  </a:cubicBezTo>
                  <a:cubicBezTo>
                    <a:pt x="885" y="855"/>
                    <a:pt x="864" y="826"/>
                    <a:pt x="849" y="796"/>
                  </a:cubicBezTo>
                  <a:cubicBezTo>
                    <a:pt x="835" y="765"/>
                    <a:pt x="827" y="734"/>
                    <a:pt x="827" y="702"/>
                  </a:cubicBezTo>
                  <a:cubicBezTo>
                    <a:pt x="826" y="669"/>
                    <a:pt x="833" y="637"/>
                    <a:pt x="847" y="604"/>
                  </a:cubicBezTo>
                  <a:cubicBezTo>
                    <a:pt x="861" y="572"/>
                    <a:pt x="884" y="540"/>
                    <a:pt x="915" y="509"/>
                  </a:cubicBezTo>
                  <a:cubicBezTo>
                    <a:pt x="940" y="484"/>
                    <a:pt x="965" y="465"/>
                    <a:pt x="989" y="453"/>
                  </a:cubicBezTo>
                  <a:cubicBezTo>
                    <a:pt x="1013" y="440"/>
                    <a:pt x="1038" y="432"/>
                    <a:pt x="1062" y="429"/>
                  </a:cubicBezTo>
                  <a:cubicBezTo>
                    <a:pt x="1086" y="427"/>
                    <a:pt x="1110" y="429"/>
                    <a:pt x="1135" y="435"/>
                  </a:cubicBezTo>
                  <a:cubicBezTo>
                    <a:pt x="1159" y="441"/>
                    <a:pt x="1183" y="451"/>
                    <a:pt x="1207" y="465"/>
                  </a:cubicBezTo>
                  <a:cubicBezTo>
                    <a:pt x="1231" y="479"/>
                    <a:pt x="1255" y="495"/>
                    <a:pt x="1279" y="515"/>
                  </a:cubicBezTo>
                  <a:cubicBezTo>
                    <a:pt x="1303" y="535"/>
                    <a:pt x="1326" y="557"/>
                    <a:pt x="1350" y="580"/>
                  </a:cubicBezTo>
                  <a:close/>
                  <a:moveTo>
                    <a:pt x="1227" y="674"/>
                  </a:moveTo>
                  <a:cubicBezTo>
                    <a:pt x="1197" y="644"/>
                    <a:pt x="1171" y="621"/>
                    <a:pt x="1148" y="604"/>
                  </a:cubicBezTo>
                  <a:cubicBezTo>
                    <a:pt x="1125" y="588"/>
                    <a:pt x="1104" y="577"/>
                    <a:pt x="1085" y="572"/>
                  </a:cubicBezTo>
                  <a:cubicBezTo>
                    <a:pt x="1067" y="566"/>
                    <a:pt x="1050" y="566"/>
                    <a:pt x="1035" y="571"/>
                  </a:cubicBezTo>
                  <a:cubicBezTo>
                    <a:pt x="1020" y="576"/>
                    <a:pt x="1006" y="585"/>
                    <a:pt x="993" y="599"/>
                  </a:cubicBezTo>
                  <a:cubicBezTo>
                    <a:pt x="980" y="612"/>
                    <a:pt x="971" y="625"/>
                    <a:pt x="966" y="639"/>
                  </a:cubicBezTo>
                  <a:cubicBezTo>
                    <a:pt x="961" y="653"/>
                    <a:pt x="960" y="667"/>
                    <a:pt x="962" y="682"/>
                  </a:cubicBezTo>
                  <a:cubicBezTo>
                    <a:pt x="964" y="696"/>
                    <a:pt x="969" y="711"/>
                    <a:pt x="978" y="725"/>
                  </a:cubicBezTo>
                  <a:cubicBezTo>
                    <a:pt x="986" y="739"/>
                    <a:pt x="997" y="753"/>
                    <a:pt x="1010" y="767"/>
                  </a:cubicBezTo>
                  <a:cubicBezTo>
                    <a:pt x="1025" y="781"/>
                    <a:pt x="1039" y="793"/>
                    <a:pt x="1053" y="802"/>
                  </a:cubicBezTo>
                  <a:cubicBezTo>
                    <a:pt x="1067" y="810"/>
                    <a:pt x="1080" y="815"/>
                    <a:pt x="1093" y="817"/>
                  </a:cubicBezTo>
                  <a:cubicBezTo>
                    <a:pt x="1106" y="819"/>
                    <a:pt x="1119" y="817"/>
                    <a:pt x="1132" y="811"/>
                  </a:cubicBezTo>
                  <a:cubicBezTo>
                    <a:pt x="1144" y="806"/>
                    <a:pt x="1157" y="796"/>
                    <a:pt x="1170" y="783"/>
                  </a:cubicBezTo>
                  <a:cubicBezTo>
                    <a:pt x="1186" y="767"/>
                    <a:pt x="1199" y="750"/>
                    <a:pt x="1208" y="731"/>
                  </a:cubicBezTo>
                  <a:cubicBezTo>
                    <a:pt x="1218" y="712"/>
                    <a:pt x="1224" y="693"/>
                    <a:pt x="1227" y="674"/>
                  </a:cubicBezTo>
                  <a:close/>
                  <a:moveTo>
                    <a:pt x="1912" y="290"/>
                  </a:moveTo>
                  <a:cubicBezTo>
                    <a:pt x="1939" y="316"/>
                    <a:pt x="1957" y="345"/>
                    <a:pt x="1968" y="376"/>
                  </a:cubicBezTo>
                  <a:cubicBezTo>
                    <a:pt x="1978" y="407"/>
                    <a:pt x="1981" y="439"/>
                    <a:pt x="1977" y="471"/>
                  </a:cubicBezTo>
                  <a:cubicBezTo>
                    <a:pt x="1973" y="503"/>
                    <a:pt x="1962" y="536"/>
                    <a:pt x="1944" y="569"/>
                  </a:cubicBezTo>
                  <a:cubicBezTo>
                    <a:pt x="1926" y="601"/>
                    <a:pt x="1902" y="633"/>
                    <a:pt x="1872" y="663"/>
                  </a:cubicBezTo>
                  <a:cubicBezTo>
                    <a:pt x="1853" y="681"/>
                    <a:pt x="1835" y="697"/>
                    <a:pt x="1816" y="710"/>
                  </a:cubicBezTo>
                  <a:cubicBezTo>
                    <a:pt x="1798" y="724"/>
                    <a:pt x="1780" y="735"/>
                    <a:pt x="1764" y="743"/>
                  </a:cubicBezTo>
                  <a:cubicBezTo>
                    <a:pt x="1748" y="752"/>
                    <a:pt x="1734" y="758"/>
                    <a:pt x="1722" y="762"/>
                  </a:cubicBezTo>
                  <a:cubicBezTo>
                    <a:pt x="1709" y="765"/>
                    <a:pt x="1701" y="767"/>
                    <a:pt x="1696" y="768"/>
                  </a:cubicBezTo>
                  <a:cubicBezTo>
                    <a:pt x="1692" y="768"/>
                    <a:pt x="1687" y="767"/>
                    <a:pt x="1683" y="766"/>
                  </a:cubicBezTo>
                  <a:cubicBezTo>
                    <a:pt x="1679" y="764"/>
                    <a:pt x="1675" y="762"/>
                    <a:pt x="1670" y="759"/>
                  </a:cubicBezTo>
                  <a:cubicBezTo>
                    <a:pt x="1666" y="757"/>
                    <a:pt x="1660" y="753"/>
                    <a:pt x="1654" y="747"/>
                  </a:cubicBezTo>
                  <a:cubicBezTo>
                    <a:pt x="1648" y="742"/>
                    <a:pt x="1641" y="736"/>
                    <a:pt x="1633" y="728"/>
                  </a:cubicBezTo>
                  <a:cubicBezTo>
                    <a:pt x="1620" y="714"/>
                    <a:pt x="1612" y="704"/>
                    <a:pt x="1609" y="697"/>
                  </a:cubicBezTo>
                  <a:cubicBezTo>
                    <a:pt x="1606" y="689"/>
                    <a:pt x="1607" y="684"/>
                    <a:pt x="1611" y="679"/>
                  </a:cubicBezTo>
                  <a:cubicBezTo>
                    <a:pt x="1614" y="676"/>
                    <a:pt x="1620" y="673"/>
                    <a:pt x="1631" y="670"/>
                  </a:cubicBezTo>
                  <a:cubicBezTo>
                    <a:pt x="1641" y="667"/>
                    <a:pt x="1654" y="663"/>
                    <a:pt x="1669" y="657"/>
                  </a:cubicBezTo>
                  <a:cubicBezTo>
                    <a:pt x="1684" y="650"/>
                    <a:pt x="1700" y="642"/>
                    <a:pt x="1718" y="632"/>
                  </a:cubicBezTo>
                  <a:cubicBezTo>
                    <a:pt x="1735" y="621"/>
                    <a:pt x="1753" y="607"/>
                    <a:pt x="1771" y="589"/>
                  </a:cubicBezTo>
                  <a:cubicBezTo>
                    <a:pt x="1786" y="574"/>
                    <a:pt x="1798" y="559"/>
                    <a:pt x="1806" y="544"/>
                  </a:cubicBezTo>
                  <a:cubicBezTo>
                    <a:pt x="1814" y="528"/>
                    <a:pt x="1819" y="514"/>
                    <a:pt x="1821" y="499"/>
                  </a:cubicBezTo>
                  <a:cubicBezTo>
                    <a:pt x="1822" y="484"/>
                    <a:pt x="1820" y="470"/>
                    <a:pt x="1815" y="457"/>
                  </a:cubicBezTo>
                  <a:cubicBezTo>
                    <a:pt x="1810" y="444"/>
                    <a:pt x="1802" y="431"/>
                    <a:pt x="1790" y="420"/>
                  </a:cubicBezTo>
                  <a:cubicBezTo>
                    <a:pt x="1778" y="408"/>
                    <a:pt x="1764" y="399"/>
                    <a:pt x="1750" y="394"/>
                  </a:cubicBezTo>
                  <a:cubicBezTo>
                    <a:pt x="1735" y="389"/>
                    <a:pt x="1719" y="387"/>
                    <a:pt x="1703" y="390"/>
                  </a:cubicBezTo>
                  <a:cubicBezTo>
                    <a:pt x="1686" y="392"/>
                    <a:pt x="1668" y="399"/>
                    <a:pt x="1650" y="410"/>
                  </a:cubicBezTo>
                  <a:cubicBezTo>
                    <a:pt x="1632" y="420"/>
                    <a:pt x="1613" y="435"/>
                    <a:pt x="1593" y="455"/>
                  </a:cubicBezTo>
                  <a:lnTo>
                    <a:pt x="1547" y="501"/>
                  </a:lnTo>
                  <a:cubicBezTo>
                    <a:pt x="1543" y="505"/>
                    <a:pt x="1540" y="508"/>
                    <a:pt x="1536" y="509"/>
                  </a:cubicBezTo>
                  <a:cubicBezTo>
                    <a:pt x="1533" y="511"/>
                    <a:pt x="1529" y="511"/>
                    <a:pt x="1524" y="509"/>
                  </a:cubicBezTo>
                  <a:cubicBezTo>
                    <a:pt x="1519" y="508"/>
                    <a:pt x="1514" y="505"/>
                    <a:pt x="1508" y="500"/>
                  </a:cubicBezTo>
                  <a:cubicBezTo>
                    <a:pt x="1502" y="495"/>
                    <a:pt x="1494" y="489"/>
                    <a:pt x="1486" y="480"/>
                  </a:cubicBezTo>
                  <a:cubicBezTo>
                    <a:pt x="1478" y="472"/>
                    <a:pt x="1472" y="465"/>
                    <a:pt x="1467" y="460"/>
                  </a:cubicBezTo>
                  <a:cubicBezTo>
                    <a:pt x="1463" y="454"/>
                    <a:pt x="1460" y="449"/>
                    <a:pt x="1459" y="444"/>
                  </a:cubicBezTo>
                  <a:cubicBezTo>
                    <a:pt x="1457" y="440"/>
                    <a:pt x="1457" y="436"/>
                    <a:pt x="1459" y="433"/>
                  </a:cubicBezTo>
                  <a:cubicBezTo>
                    <a:pt x="1460" y="429"/>
                    <a:pt x="1462" y="426"/>
                    <a:pt x="1466" y="423"/>
                  </a:cubicBezTo>
                  <a:lnTo>
                    <a:pt x="1512" y="376"/>
                  </a:lnTo>
                  <a:cubicBezTo>
                    <a:pt x="1528" y="360"/>
                    <a:pt x="1541" y="344"/>
                    <a:pt x="1549" y="328"/>
                  </a:cubicBezTo>
                  <a:cubicBezTo>
                    <a:pt x="1558" y="311"/>
                    <a:pt x="1563" y="296"/>
                    <a:pt x="1565" y="280"/>
                  </a:cubicBezTo>
                  <a:cubicBezTo>
                    <a:pt x="1566" y="265"/>
                    <a:pt x="1564" y="250"/>
                    <a:pt x="1559" y="236"/>
                  </a:cubicBezTo>
                  <a:cubicBezTo>
                    <a:pt x="1554" y="222"/>
                    <a:pt x="1545" y="209"/>
                    <a:pt x="1533" y="197"/>
                  </a:cubicBezTo>
                  <a:cubicBezTo>
                    <a:pt x="1524" y="188"/>
                    <a:pt x="1514" y="181"/>
                    <a:pt x="1503" y="176"/>
                  </a:cubicBezTo>
                  <a:cubicBezTo>
                    <a:pt x="1491" y="170"/>
                    <a:pt x="1480" y="168"/>
                    <a:pt x="1468" y="168"/>
                  </a:cubicBezTo>
                  <a:cubicBezTo>
                    <a:pt x="1456" y="168"/>
                    <a:pt x="1444" y="171"/>
                    <a:pt x="1431" y="177"/>
                  </a:cubicBezTo>
                  <a:cubicBezTo>
                    <a:pt x="1418" y="183"/>
                    <a:pt x="1405" y="192"/>
                    <a:pt x="1393" y="205"/>
                  </a:cubicBezTo>
                  <a:cubicBezTo>
                    <a:pt x="1378" y="219"/>
                    <a:pt x="1367" y="235"/>
                    <a:pt x="1358" y="252"/>
                  </a:cubicBezTo>
                  <a:cubicBezTo>
                    <a:pt x="1350" y="269"/>
                    <a:pt x="1343" y="285"/>
                    <a:pt x="1338" y="300"/>
                  </a:cubicBezTo>
                  <a:cubicBezTo>
                    <a:pt x="1333" y="315"/>
                    <a:pt x="1330" y="329"/>
                    <a:pt x="1327" y="340"/>
                  </a:cubicBezTo>
                  <a:cubicBezTo>
                    <a:pt x="1324" y="351"/>
                    <a:pt x="1321" y="359"/>
                    <a:pt x="1318" y="362"/>
                  </a:cubicBezTo>
                  <a:cubicBezTo>
                    <a:pt x="1316" y="364"/>
                    <a:pt x="1313" y="366"/>
                    <a:pt x="1311" y="367"/>
                  </a:cubicBezTo>
                  <a:cubicBezTo>
                    <a:pt x="1308" y="367"/>
                    <a:pt x="1305" y="367"/>
                    <a:pt x="1301" y="365"/>
                  </a:cubicBezTo>
                  <a:cubicBezTo>
                    <a:pt x="1297" y="363"/>
                    <a:pt x="1292" y="360"/>
                    <a:pt x="1287" y="356"/>
                  </a:cubicBezTo>
                  <a:cubicBezTo>
                    <a:pt x="1281" y="351"/>
                    <a:pt x="1274" y="344"/>
                    <a:pt x="1265" y="336"/>
                  </a:cubicBezTo>
                  <a:cubicBezTo>
                    <a:pt x="1259" y="329"/>
                    <a:pt x="1253" y="323"/>
                    <a:pt x="1249" y="318"/>
                  </a:cubicBezTo>
                  <a:cubicBezTo>
                    <a:pt x="1244" y="314"/>
                    <a:pt x="1241" y="309"/>
                    <a:pt x="1239" y="305"/>
                  </a:cubicBezTo>
                  <a:cubicBezTo>
                    <a:pt x="1237" y="302"/>
                    <a:pt x="1235" y="298"/>
                    <a:pt x="1234" y="294"/>
                  </a:cubicBezTo>
                  <a:cubicBezTo>
                    <a:pt x="1233" y="291"/>
                    <a:pt x="1233" y="287"/>
                    <a:pt x="1233" y="281"/>
                  </a:cubicBezTo>
                  <a:cubicBezTo>
                    <a:pt x="1233" y="276"/>
                    <a:pt x="1235" y="266"/>
                    <a:pt x="1238" y="252"/>
                  </a:cubicBezTo>
                  <a:cubicBezTo>
                    <a:pt x="1241" y="239"/>
                    <a:pt x="1247" y="223"/>
                    <a:pt x="1255" y="205"/>
                  </a:cubicBezTo>
                  <a:cubicBezTo>
                    <a:pt x="1263" y="187"/>
                    <a:pt x="1274" y="168"/>
                    <a:pt x="1287" y="147"/>
                  </a:cubicBezTo>
                  <a:cubicBezTo>
                    <a:pt x="1301" y="127"/>
                    <a:pt x="1318" y="107"/>
                    <a:pt x="1338" y="87"/>
                  </a:cubicBezTo>
                  <a:cubicBezTo>
                    <a:pt x="1363" y="61"/>
                    <a:pt x="1390" y="41"/>
                    <a:pt x="1416" y="27"/>
                  </a:cubicBezTo>
                  <a:cubicBezTo>
                    <a:pt x="1442" y="13"/>
                    <a:pt x="1467" y="5"/>
                    <a:pt x="1492" y="3"/>
                  </a:cubicBezTo>
                  <a:cubicBezTo>
                    <a:pt x="1518" y="0"/>
                    <a:pt x="1542" y="4"/>
                    <a:pt x="1566" y="14"/>
                  </a:cubicBezTo>
                  <a:cubicBezTo>
                    <a:pt x="1590" y="23"/>
                    <a:pt x="1612" y="39"/>
                    <a:pt x="1633" y="60"/>
                  </a:cubicBezTo>
                  <a:cubicBezTo>
                    <a:pt x="1649" y="76"/>
                    <a:pt x="1662" y="93"/>
                    <a:pt x="1672" y="111"/>
                  </a:cubicBezTo>
                  <a:cubicBezTo>
                    <a:pt x="1682" y="130"/>
                    <a:pt x="1689" y="148"/>
                    <a:pt x="1692" y="167"/>
                  </a:cubicBezTo>
                  <a:cubicBezTo>
                    <a:pt x="1695" y="186"/>
                    <a:pt x="1694" y="206"/>
                    <a:pt x="1690" y="226"/>
                  </a:cubicBezTo>
                  <a:cubicBezTo>
                    <a:pt x="1686" y="245"/>
                    <a:pt x="1678" y="265"/>
                    <a:pt x="1666" y="285"/>
                  </a:cubicBezTo>
                  <a:lnTo>
                    <a:pt x="1667" y="286"/>
                  </a:lnTo>
                  <a:cubicBezTo>
                    <a:pt x="1688" y="269"/>
                    <a:pt x="1709" y="257"/>
                    <a:pt x="1732" y="250"/>
                  </a:cubicBezTo>
                  <a:cubicBezTo>
                    <a:pt x="1754" y="242"/>
                    <a:pt x="1776" y="239"/>
                    <a:pt x="1797" y="239"/>
                  </a:cubicBezTo>
                  <a:cubicBezTo>
                    <a:pt x="1819" y="240"/>
                    <a:pt x="1839" y="245"/>
                    <a:pt x="1859" y="253"/>
                  </a:cubicBezTo>
                  <a:cubicBezTo>
                    <a:pt x="1878" y="261"/>
                    <a:pt x="1896" y="274"/>
                    <a:pt x="1912" y="290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4002" y="3618"/>
              <a:ext cx="233" cy="248"/>
            </a:xfrm>
            <a:custGeom>
              <a:avLst/>
              <a:gdLst>
                <a:gd name="T0" fmla="*/ 764 w 1972"/>
                <a:gd name="T1" fmla="*/ 1790 h 2099"/>
                <a:gd name="T2" fmla="*/ 443 w 1972"/>
                <a:gd name="T3" fmla="*/ 2097 h 2099"/>
                <a:gd name="T4" fmla="*/ 377 w 1972"/>
                <a:gd name="T5" fmla="*/ 2032 h 2099"/>
                <a:gd name="T6" fmla="*/ 131 w 1972"/>
                <a:gd name="T7" fmla="*/ 1562 h 2099"/>
                <a:gd name="T8" fmla="*/ 53 w 1972"/>
                <a:gd name="T9" fmla="*/ 1716 h 2099"/>
                <a:gd name="T10" fmla="*/ 0 w 1972"/>
                <a:gd name="T11" fmla="*/ 1651 h 2099"/>
                <a:gd name="T12" fmla="*/ 51 w 1972"/>
                <a:gd name="T13" fmla="*/ 1430 h 2099"/>
                <a:gd name="T14" fmla="*/ 127 w 1972"/>
                <a:gd name="T15" fmla="*/ 1357 h 2099"/>
                <a:gd name="T16" fmla="*/ 675 w 1972"/>
                <a:gd name="T17" fmla="*/ 1714 h 2099"/>
                <a:gd name="T18" fmla="*/ 735 w 1972"/>
                <a:gd name="T19" fmla="*/ 1740 h 2099"/>
                <a:gd name="T20" fmla="*/ 1078 w 1972"/>
                <a:gd name="T21" fmla="*/ 1295 h 2099"/>
                <a:gd name="T22" fmla="*/ 949 w 1972"/>
                <a:gd name="T23" fmla="*/ 1623 h 2099"/>
                <a:gd name="T24" fmla="*/ 836 w 1972"/>
                <a:gd name="T25" fmla="*/ 1666 h 2099"/>
                <a:gd name="T26" fmla="*/ 778 w 1972"/>
                <a:gd name="T27" fmla="*/ 1596 h 2099"/>
                <a:gd name="T28" fmla="*/ 865 w 1972"/>
                <a:gd name="T29" fmla="*/ 1538 h 2099"/>
                <a:gd name="T30" fmla="*/ 929 w 1972"/>
                <a:gd name="T31" fmla="*/ 1290 h 2099"/>
                <a:gd name="T32" fmla="*/ 717 w 1972"/>
                <a:gd name="T33" fmla="*/ 1422 h 2099"/>
                <a:gd name="T34" fmla="*/ 419 w 1972"/>
                <a:gd name="T35" fmla="*/ 1269 h 2099"/>
                <a:gd name="T36" fmla="*/ 559 w 1972"/>
                <a:gd name="T37" fmla="*/ 925 h 2099"/>
                <a:gd name="T38" fmla="*/ 848 w 1972"/>
                <a:gd name="T39" fmla="*/ 988 h 2099"/>
                <a:gd name="T40" fmla="*/ 655 w 1972"/>
                <a:gd name="T41" fmla="*/ 1045 h 2099"/>
                <a:gd name="T42" fmla="*/ 532 w 1972"/>
                <a:gd name="T43" fmla="*/ 1155 h 2099"/>
                <a:gd name="T44" fmla="*/ 663 w 1972"/>
                <a:gd name="T45" fmla="*/ 1290 h 2099"/>
                <a:gd name="T46" fmla="*/ 797 w 1972"/>
                <a:gd name="T47" fmla="*/ 1146 h 2099"/>
                <a:gd name="T48" fmla="*/ 1508 w 1972"/>
                <a:gd name="T49" fmla="*/ 865 h 2099"/>
                <a:gd name="T50" fmla="*/ 1379 w 1972"/>
                <a:gd name="T51" fmla="*/ 1193 h 2099"/>
                <a:gd name="T52" fmla="*/ 1266 w 1972"/>
                <a:gd name="T53" fmla="*/ 1236 h 2099"/>
                <a:gd name="T54" fmla="*/ 1208 w 1972"/>
                <a:gd name="T55" fmla="*/ 1166 h 2099"/>
                <a:gd name="T56" fmla="*/ 1295 w 1972"/>
                <a:gd name="T57" fmla="*/ 1109 h 2099"/>
                <a:gd name="T58" fmla="*/ 1359 w 1972"/>
                <a:gd name="T59" fmla="*/ 860 h 2099"/>
                <a:gd name="T60" fmla="*/ 1147 w 1972"/>
                <a:gd name="T61" fmla="*/ 993 h 2099"/>
                <a:gd name="T62" fmla="*/ 849 w 1972"/>
                <a:gd name="T63" fmla="*/ 839 h 2099"/>
                <a:gd name="T64" fmla="*/ 989 w 1972"/>
                <a:gd name="T65" fmla="*/ 496 h 2099"/>
                <a:gd name="T66" fmla="*/ 1278 w 1972"/>
                <a:gd name="T67" fmla="*/ 558 h 2099"/>
                <a:gd name="T68" fmla="*/ 1085 w 1972"/>
                <a:gd name="T69" fmla="*/ 615 h 2099"/>
                <a:gd name="T70" fmla="*/ 962 w 1972"/>
                <a:gd name="T71" fmla="*/ 725 h 2099"/>
                <a:gd name="T72" fmla="*/ 1093 w 1972"/>
                <a:gd name="T73" fmla="*/ 860 h 2099"/>
                <a:gd name="T74" fmla="*/ 1227 w 1972"/>
                <a:gd name="T75" fmla="*/ 717 h 2099"/>
                <a:gd name="T76" fmla="*/ 1939 w 1972"/>
                <a:gd name="T77" fmla="*/ 613 h 2099"/>
                <a:gd name="T78" fmla="*/ 1728 w 1972"/>
                <a:gd name="T79" fmla="*/ 808 h 2099"/>
                <a:gd name="T80" fmla="*/ 1667 w 1972"/>
                <a:gd name="T81" fmla="*/ 795 h 2099"/>
                <a:gd name="T82" fmla="*/ 1616 w 1972"/>
                <a:gd name="T83" fmla="*/ 730 h 2099"/>
                <a:gd name="T84" fmla="*/ 1715 w 1972"/>
                <a:gd name="T85" fmla="*/ 679 h 2099"/>
                <a:gd name="T86" fmla="*/ 1817 w 1972"/>
                <a:gd name="T87" fmla="*/ 489 h 2099"/>
                <a:gd name="T88" fmla="*/ 1647 w 1972"/>
                <a:gd name="T89" fmla="*/ 424 h 2099"/>
                <a:gd name="T90" fmla="*/ 1491 w 1972"/>
                <a:gd name="T91" fmla="*/ 567 h 2099"/>
                <a:gd name="T92" fmla="*/ 1227 w 1972"/>
                <a:gd name="T93" fmla="*/ 259 h 2099"/>
                <a:gd name="T94" fmla="*/ 1521 w 1972"/>
                <a:gd name="T95" fmla="*/ 14 h 2099"/>
                <a:gd name="T96" fmla="*/ 1383 w 1972"/>
                <a:gd name="T97" fmla="*/ 289 h 2099"/>
                <a:gd name="T98" fmla="*/ 1642 w 1972"/>
                <a:gd name="T99" fmla="*/ 275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72" h="2099">
                  <a:moveTo>
                    <a:pt x="735" y="1740"/>
                  </a:moveTo>
                  <a:cubicBezTo>
                    <a:pt x="742" y="1748"/>
                    <a:pt x="749" y="1755"/>
                    <a:pt x="753" y="1761"/>
                  </a:cubicBezTo>
                  <a:cubicBezTo>
                    <a:pt x="758" y="1768"/>
                    <a:pt x="761" y="1773"/>
                    <a:pt x="763" y="1778"/>
                  </a:cubicBezTo>
                  <a:cubicBezTo>
                    <a:pt x="764" y="1782"/>
                    <a:pt x="765" y="1786"/>
                    <a:pt x="764" y="1790"/>
                  </a:cubicBezTo>
                  <a:cubicBezTo>
                    <a:pt x="764" y="1793"/>
                    <a:pt x="762" y="1796"/>
                    <a:pt x="760" y="1798"/>
                  </a:cubicBezTo>
                  <a:lnTo>
                    <a:pt x="464" y="2094"/>
                  </a:lnTo>
                  <a:cubicBezTo>
                    <a:pt x="462" y="2097"/>
                    <a:pt x="459" y="2098"/>
                    <a:pt x="455" y="2098"/>
                  </a:cubicBezTo>
                  <a:cubicBezTo>
                    <a:pt x="452" y="2099"/>
                    <a:pt x="448" y="2098"/>
                    <a:pt x="443" y="2097"/>
                  </a:cubicBezTo>
                  <a:cubicBezTo>
                    <a:pt x="439" y="2095"/>
                    <a:pt x="433" y="2092"/>
                    <a:pt x="427" y="2087"/>
                  </a:cubicBezTo>
                  <a:cubicBezTo>
                    <a:pt x="421" y="2083"/>
                    <a:pt x="414" y="2077"/>
                    <a:pt x="406" y="2069"/>
                  </a:cubicBezTo>
                  <a:cubicBezTo>
                    <a:pt x="398" y="2061"/>
                    <a:pt x="392" y="2054"/>
                    <a:pt x="387" y="2048"/>
                  </a:cubicBezTo>
                  <a:cubicBezTo>
                    <a:pt x="382" y="2042"/>
                    <a:pt x="379" y="2036"/>
                    <a:pt x="377" y="2032"/>
                  </a:cubicBezTo>
                  <a:cubicBezTo>
                    <a:pt x="376" y="2027"/>
                    <a:pt x="375" y="2023"/>
                    <a:pt x="375" y="2019"/>
                  </a:cubicBezTo>
                  <a:cubicBezTo>
                    <a:pt x="376" y="2016"/>
                    <a:pt x="377" y="2013"/>
                    <a:pt x="380" y="2010"/>
                  </a:cubicBezTo>
                  <a:lnTo>
                    <a:pt x="480" y="1910"/>
                  </a:lnTo>
                  <a:lnTo>
                    <a:pt x="131" y="1562"/>
                  </a:lnTo>
                  <a:lnTo>
                    <a:pt x="92" y="1695"/>
                  </a:lnTo>
                  <a:cubicBezTo>
                    <a:pt x="89" y="1705"/>
                    <a:pt x="86" y="1712"/>
                    <a:pt x="82" y="1716"/>
                  </a:cubicBezTo>
                  <a:cubicBezTo>
                    <a:pt x="79" y="1721"/>
                    <a:pt x="75" y="1724"/>
                    <a:pt x="70" y="1724"/>
                  </a:cubicBezTo>
                  <a:cubicBezTo>
                    <a:pt x="65" y="1724"/>
                    <a:pt x="60" y="1721"/>
                    <a:pt x="53" y="1716"/>
                  </a:cubicBezTo>
                  <a:cubicBezTo>
                    <a:pt x="47" y="1711"/>
                    <a:pt x="38" y="1703"/>
                    <a:pt x="28" y="1693"/>
                  </a:cubicBezTo>
                  <a:cubicBezTo>
                    <a:pt x="21" y="1686"/>
                    <a:pt x="16" y="1681"/>
                    <a:pt x="12" y="1676"/>
                  </a:cubicBezTo>
                  <a:cubicBezTo>
                    <a:pt x="8" y="1672"/>
                    <a:pt x="5" y="1667"/>
                    <a:pt x="3" y="1663"/>
                  </a:cubicBezTo>
                  <a:cubicBezTo>
                    <a:pt x="1" y="1659"/>
                    <a:pt x="0" y="1655"/>
                    <a:pt x="0" y="1651"/>
                  </a:cubicBezTo>
                  <a:cubicBezTo>
                    <a:pt x="0" y="1647"/>
                    <a:pt x="0" y="1642"/>
                    <a:pt x="1" y="1637"/>
                  </a:cubicBezTo>
                  <a:lnTo>
                    <a:pt x="42" y="1447"/>
                  </a:lnTo>
                  <a:cubicBezTo>
                    <a:pt x="42" y="1445"/>
                    <a:pt x="43" y="1442"/>
                    <a:pt x="44" y="1439"/>
                  </a:cubicBezTo>
                  <a:cubicBezTo>
                    <a:pt x="46" y="1437"/>
                    <a:pt x="48" y="1433"/>
                    <a:pt x="51" y="1430"/>
                  </a:cubicBezTo>
                  <a:cubicBezTo>
                    <a:pt x="54" y="1426"/>
                    <a:pt x="58" y="1421"/>
                    <a:pt x="63" y="1416"/>
                  </a:cubicBezTo>
                  <a:cubicBezTo>
                    <a:pt x="68" y="1410"/>
                    <a:pt x="75" y="1403"/>
                    <a:pt x="84" y="1395"/>
                  </a:cubicBezTo>
                  <a:cubicBezTo>
                    <a:pt x="94" y="1384"/>
                    <a:pt x="103" y="1376"/>
                    <a:pt x="110" y="1370"/>
                  </a:cubicBezTo>
                  <a:cubicBezTo>
                    <a:pt x="117" y="1364"/>
                    <a:pt x="122" y="1359"/>
                    <a:pt x="127" y="1357"/>
                  </a:cubicBezTo>
                  <a:cubicBezTo>
                    <a:pt x="131" y="1355"/>
                    <a:pt x="135" y="1354"/>
                    <a:pt x="137" y="1354"/>
                  </a:cubicBezTo>
                  <a:cubicBezTo>
                    <a:pt x="140" y="1355"/>
                    <a:pt x="143" y="1356"/>
                    <a:pt x="145" y="1359"/>
                  </a:cubicBezTo>
                  <a:lnTo>
                    <a:pt x="588" y="1802"/>
                  </a:lnTo>
                  <a:lnTo>
                    <a:pt x="675" y="1714"/>
                  </a:lnTo>
                  <a:cubicBezTo>
                    <a:pt x="678" y="1712"/>
                    <a:pt x="681" y="1710"/>
                    <a:pt x="685" y="1710"/>
                  </a:cubicBezTo>
                  <a:cubicBezTo>
                    <a:pt x="688" y="1709"/>
                    <a:pt x="692" y="1710"/>
                    <a:pt x="697" y="1712"/>
                  </a:cubicBezTo>
                  <a:cubicBezTo>
                    <a:pt x="702" y="1713"/>
                    <a:pt x="708" y="1717"/>
                    <a:pt x="714" y="1721"/>
                  </a:cubicBezTo>
                  <a:cubicBezTo>
                    <a:pt x="720" y="1726"/>
                    <a:pt x="727" y="1732"/>
                    <a:pt x="735" y="1740"/>
                  </a:cubicBezTo>
                  <a:close/>
                  <a:moveTo>
                    <a:pt x="920" y="1053"/>
                  </a:moveTo>
                  <a:cubicBezTo>
                    <a:pt x="942" y="1075"/>
                    <a:pt x="963" y="1099"/>
                    <a:pt x="984" y="1124"/>
                  </a:cubicBezTo>
                  <a:cubicBezTo>
                    <a:pt x="1005" y="1150"/>
                    <a:pt x="1024" y="1177"/>
                    <a:pt x="1040" y="1206"/>
                  </a:cubicBezTo>
                  <a:cubicBezTo>
                    <a:pt x="1056" y="1234"/>
                    <a:pt x="1069" y="1264"/>
                    <a:pt x="1078" y="1295"/>
                  </a:cubicBezTo>
                  <a:cubicBezTo>
                    <a:pt x="1088" y="1326"/>
                    <a:pt x="1091" y="1358"/>
                    <a:pt x="1089" y="1390"/>
                  </a:cubicBezTo>
                  <a:cubicBezTo>
                    <a:pt x="1087" y="1422"/>
                    <a:pt x="1078" y="1455"/>
                    <a:pt x="1062" y="1489"/>
                  </a:cubicBezTo>
                  <a:cubicBezTo>
                    <a:pt x="1046" y="1522"/>
                    <a:pt x="1021" y="1556"/>
                    <a:pt x="987" y="1590"/>
                  </a:cubicBezTo>
                  <a:cubicBezTo>
                    <a:pt x="975" y="1602"/>
                    <a:pt x="963" y="1613"/>
                    <a:pt x="949" y="1623"/>
                  </a:cubicBezTo>
                  <a:cubicBezTo>
                    <a:pt x="936" y="1633"/>
                    <a:pt x="923" y="1641"/>
                    <a:pt x="911" y="1649"/>
                  </a:cubicBezTo>
                  <a:cubicBezTo>
                    <a:pt x="899" y="1656"/>
                    <a:pt x="888" y="1661"/>
                    <a:pt x="879" y="1665"/>
                  </a:cubicBezTo>
                  <a:cubicBezTo>
                    <a:pt x="869" y="1669"/>
                    <a:pt x="861" y="1672"/>
                    <a:pt x="855" y="1672"/>
                  </a:cubicBezTo>
                  <a:cubicBezTo>
                    <a:pt x="849" y="1672"/>
                    <a:pt x="843" y="1670"/>
                    <a:pt x="836" y="1666"/>
                  </a:cubicBezTo>
                  <a:cubicBezTo>
                    <a:pt x="829" y="1661"/>
                    <a:pt x="821" y="1654"/>
                    <a:pt x="811" y="1645"/>
                  </a:cubicBezTo>
                  <a:cubicBezTo>
                    <a:pt x="802" y="1635"/>
                    <a:pt x="795" y="1628"/>
                    <a:pt x="789" y="1622"/>
                  </a:cubicBezTo>
                  <a:cubicBezTo>
                    <a:pt x="784" y="1616"/>
                    <a:pt x="781" y="1611"/>
                    <a:pt x="779" y="1607"/>
                  </a:cubicBezTo>
                  <a:cubicBezTo>
                    <a:pt x="777" y="1602"/>
                    <a:pt x="777" y="1599"/>
                    <a:pt x="778" y="1596"/>
                  </a:cubicBezTo>
                  <a:cubicBezTo>
                    <a:pt x="779" y="1593"/>
                    <a:pt x="780" y="1591"/>
                    <a:pt x="783" y="1588"/>
                  </a:cubicBezTo>
                  <a:cubicBezTo>
                    <a:pt x="786" y="1585"/>
                    <a:pt x="792" y="1581"/>
                    <a:pt x="800" y="1577"/>
                  </a:cubicBezTo>
                  <a:cubicBezTo>
                    <a:pt x="808" y="1573"/>
                    <a:pt x="817" y="1568"/>
                    <a:pt x="828" y="1561"/>
                  </a:cubicBezTo>
                  <a:cubicBezTo>
                    <a:pt x="840" y="1555"/>
                    <a:pt x="852" y="1548"/>
                    <a:pt x="865" y="1538"/>
                  </a:cubicBezTo>
                  <a:cubicBezTo>
                    <a:pt x="878" y="1529"/>
                    <a:pt x="891" y="1518"/>
                    <a:pt x="904" y="1504"/>
                  </a:cubicBezTo>
                  <a:cubicBezTo>
                    <a:pt x="928" y="1481"/>
                    <a:pt x="943" y="1458"/>
                    <a:pt x="951" y="1433"/>
                  </a:cubicBezTo>
                  <a:cubicBezTo>
                    <a:pt x="959" y="1409"/>
                    <a:pt x="960" y="1385"/>
                    <a:pt x="956" y="1361"/>
                  </a:cubicBezTo>
                  <a:cubicBezTo>
                    <a:pt x="952" y="1337"/>
                    <a:pt x="943" y="1313"/>
                    <a:pt x="929" y="1290"/>
                  </a:cubicBezTo>
                  <a:cubicBezTo>
                    <a:pt x="916" y="1267"/>
                    <a:pt x="899" y="1245"/>
                    <a:pt x="879" y="1224"/>
                  </a:cubicBezTo>
                  <a:cubicBezTo>
                    <a:pt x="874" y="1244"/>
                    <a:pt x="866" y="1267"/>
                    <a:pt x="854" y="1290"/>
                  </a:cubicBezTo>
                  <a:cubicBezTo>
                    <a:pt x="842" y="1314"/>
                    <a:pt x="824" y="1338"/>
                    <a:pt x="801" y="1361"/>
                  </a:cubicBezTo>
                  <a:cubicBezTo>
                    <a:pt x="772" y="1390"/>
                    <a:pt x="745" y="1410"/>
                    <a:pt x="717" y="1422"/>
                  </a:cubicBezTo>
                  <a:cubicBezTo>
                    <a:pt x="690" y="1435"/>
                    <a:pt x="663" y="1440"/>
                    <a:pt x="636" y="1439"/>
                  </a:cubicBezTo>
                  <a:cubicBezTo>
                    <a:pt x="610" y="1437"/>
                    <a:pt x="584" y="1429"/>
                    <a:pt x="558" y="1414"/>
                  </a:cubicBezTo>
                  <a:cubicBezTo>
                    <a:pt x="532" y="1400"/>
                    <a:pt x="506" y="1380"/>
                    <a:pt x="481" y="1354"/>
                  </a:cubicBezTo>
                  <a:cubicBezTo>
                    <a:pt x="454" y="1328"/>
                    <a:pt x="434" y="1299"/>
                    <a:pt x="419" y="1269"/>
                  </a:cubicBezTo>
                  <a:cubicBezTo>
                    <a:pt x="405" y="1238"/>
                    <a:pt x="397" y="1207"/>
                    <a:pt x="396" y="1174"/>
                  </a:cubicBezTo>
                  <a:cubicBezTo>
                    <a:pt x="396" y="1142"/>
                    <a:pt x="402" y="1110"/>
                    <a:pt x="417" y="1077"/>
                  </a:cubicBezTo>
                  <a:cubicBezTo>
                    <a:pt x="431" y="1045"/>
                    <a:pt x="454" y="1013"/>
                    <a:pt x="485" y="982"/>
                  </a:cubicBezTo>
                  <a:cubicBezTo>
                    <a:pt x="510" y="957"/>
                    <a:pt x="534" y="938"/>
                    <a:pt x="559" y="925"/>
                  </a:cubicBezTo>
                  <a:cubicBezTo>
                    <a:pt x="583" y="913"/>
                    <a:pt x="607" y="905"/>
                    <a:pt x="632" y="902"/>
                  </a:cubicBezTo>
                  <a:cubicBezTo>
                    <a:pt x="656" y="900"/>
                    <a:pt x="680" y="901"/>
                    <a:pt x="704" y="908"/>
                  </a:cubicBezTo>
                  <a:cubicBezTo>
                    <a:pt x="729" y="914"/>
                    <a:pt x="753" y="924"/>
                    <a:pt x="777" y="938"/>
                  </a:cubicBezTo>
                  <a:cubicBezTo>
                    <a:pt x="801" y="952"/>
                    <a:pt x="824" y="968"/>
                    <a:pt x="848" y="988"/>
                  </a:cubicBezTo>
                  <a:cubicBezTo>
                    <a:pt x="872" y="1008"/>
                    <a:pt x="896" y="1030"/>
                    <a:pt x="920" y="1053"/>
                  </a:cubicBezTo>
                  <a:close/>
                  <a:moveTo>
                    <a:pt x="797" y="1146"/>
                  </a:moveTo>
                  <a:cubicBezTo>
                    <a:pt x="767" y="1117"/>
                    <a:pt x="741" y="1094"/>
                    <a:pt x="718" y="1077"/>
                  </a:cubicBezTo>
                  <a:cubicBezTo>
                    <a:pt x="694" y="1061"/>
                    <a:pt x="674" y="1050"/>
                    <a:pt x="655" y="1045"/>
                  </a:cubicBezTo>
                  <a:cubicBezTo>
                    <a:pt x="637" y="1039"/>
                    <a:pt x="620" y="1039"/>
                    <a:pt x="605" y="1044"/>
                  </a:cubicBezTo>
                  <a:cubicBezTo>
                    <a:pt x="590" y="1049"/>
                    <a:pt x="576" y="1058"/>
                    <a:pt x="563" y="1072"/>
                  </a:cubicBezTo>
                  <a:cubicBezTo>
                    <a:pt x="550" y="1084"/>
                    <a:pt x="541" y="1098"/>
                    <a:pt x="536" y="1112"/>
                  </a:cubicBezTo>
                  <a:cubicBezTo>
                    <a:pt x="531" y="1126"/>
                    <a:pt x="530" y="1140"/>
                    <a:pt x="532" y="1155"/>
                  </a:cubicBezTo>
                  <a:cubicBezTo>
                    <a:pt x="534" y="1169"/>
                    <a:pt x="539" y="1184"/>
                    <a:pt x="547" y="1198"/>
                  </a:cubicBezTo>
                  <a:cubicBezTo>
                    <a:pt x="556" y="1212"/>
                    <a:pt x="567" y="1226"/>
                    <a:pt x="580" y="1240"/>
                  </a:cubicBezTo>
                  <a:cubicBezTo>
                    <a:pt x="595" y="1254"/>
                    <a:pt x="609" y="1266"/>
                    <a:pt x="623" y="1275"/>
                  </a:cubicBezTo>
                  <a:cubicBezTo>
                    <a:pt x="637" y="1283"/>
                    <a:pt x="650" y="1288"/>
                    <a:pt x="663" y="1290"/>
                  </a:cubicBezTo>
                  <a:cubicBezTo>
                    <a:pt x="676" y="1292"/>
                    <a:pt x="689" y="1290"/>
                    <a:pt x="701" y="1284"/>
                  </a:cubicBezTo>
                  <a:cubicBezTo>
                    <a:pt x="714" y="1279"/>
                    <a:pt x="727" y="1269"/>
                    <a:pt x="740" y="1256"/>
                  </a:cubicBezTo>
                  <a:cubicBezTo>
                    <a:pt x="756" y="1240"/>
                    <a:pt x="769" y="1223"/>
                    <a:pt x="778" y="1204"/>
                  </a:cubicBezTo>
                  <a:cubicBezTo>
                    <a:pt x="787" y="1185"/>
                    <a:pt x="794" y="1166"/>
                    <a:pt x="797" y="1146"/>
                  </a:cubicBezTo>
                  <a:close/>
                  <a:moveTo>
                    <a:pt x="1350" y="623"/>
                  </a:moveTo>
                  <a:cubicBezTo>
                    <a:pt x="1372" y="645"/>
                    <a:pt x="1393" y="669"/>
                    <a:pt x="1414" y="694"/>
                  </a:cubicBezTo>
                  <a:cubicBezTo>
                    <a:pt x="1435" y="720"/>
                    <a:pt x="1454" y="747"/>
                    <a:pt x="1470" y="776"/>
                  </a:cubicBezTo>
                  <a:cubicBezTo>
                    <a:pt x="1486" y="804"/>
                    <a:pt x="1499" y="834"/>
                    <a:pt x="1508" y="865"/>
                  </a:cubicBezTo>
                  <a:cubicBezTo>
                    <a:pt x="1517" y="896"/>
                    <a:pt x="1521" y="928"/>
                    <a:pt x="1519" y="960"/>
                  </a:cubicBezTo>
                  <a:cubicBezTo>
                    <a:pt x="1517" y="993"/>
                    <a:pt x="1508" y="1025"/>
                    <a:pt x="1492" y="1059"/>
                  </a:cubicBezTo>
                  <a:cubicBezTo>
                    <a:pt x="1476" y="1093"/>
                    <a:pt x="1451" y="1126"/>
                    <a:pt x="1417" y="1160"/>
                  </a:cubicBezTo>
                  <a:cubicBezTo>
                    <a:pt x="1405" y="1172"/>
                    <a:pt x="1393" y="1183"/>
                    <a:pt x="1379" y="1193"/>
                  </a:cubicBezTo>
                  <a:cubicBezTo>
                    <a:pt x="1366" y="1203"/>
                    <a:pt x="1353" y="1212"/>
                    <a:pt x="1341" y="1219"/>
                  </a:cubicBezTo>
                  <a:cubicBezTo>
                    <a:pt x="1329" y="1226"/>
                    <a:pt x="1318" y="1232"/>
                    <a:pt x="1308" y="1236"/>
                  </a:cubicBezTo>
                  <a:cubicBezTo>
                    <a:pt x="1299" y="1240"/>
                    <a:pt x="1291" y="1242"/>
                    <a:pt x="1285" y="1242"/>
                  </a:cubicBezTo>
                  <a:cubicBezTo>
                    <a:pt x="1279" y="1242"/>
                    <a:pt x="1273" y="1240"/>
                    <a:pt x="1266" y="1236"/>
                  </a:cubicBezTo>
                  <a:cubicBezTo>
                    <a:pt x="1259" y="1232"/>
                    <a:pt x="1251" y="1225"/>
                    <a:pt x="1241" y="1215"/>
                  </a:cubicBezTo>
                  <a:cubicBezTo>
                    <a:pt x="1232" y="1205"/>
                    <a:pt x="1225" y="1198"/>
                    <a:pt x="1219" y="1192"/>
                  </a:cubicBezTo>
                  <a:cubicBezTo>
                    <a:pt x="1214" y="1186"/>
                    <a:pt x="1211" y="1181"/>
                    <a:pt x="1209" y="1177"/>
                  </a:cubicBezTo>
                  <a:cubicBezTo>
                    <a:pt x="1207" y="1172"/>
                    <a:pt x="1207" y="1169"/>
                    <a:pt x="1208" y="1166"/>
                  </a:cubicBezTo>
                  <a:cubicBezTo>
                    <a:pt x="1208" y="1163"/>
                    <a:pt x="1210" y="1161"/>
                    <a:pt x="1213" y="1158"/>
                  </a:cubicBezTo>
                  <a:cubicBezTo>
                    <a:pt x="1216" y="1155"/>
                    <a:pt x="1222" y="1151"/>
                    <a:pt x="1230" y="1147"/>
                  </a:cubicBezTo>
                  <a:cubicBezTo>
                    <a:pt x="1238" y="1143"/>
                    <a:pt x="1247" y="1138"/>
                    <a:pt x="1258" y="1132"/>
                  </a:cubicBezTo>
                  <a:cubicBezTo>
                    <a:pt x="1270" y="1125"/>
                    <a:pt x="1282" y="1118"/>
                    <a:pt x="1295" y="1109"/>
                  </a:cubicBezTo>
                  <a:cubicBezTo>
                    <a:pt x="1308" y="1099"/>
                    <a:pt x="1321" y="1088"/>
                    <a:pt x="1334" y="1075"/>
                  </a:cubicBezTo>
                  <a:cubicBezTo>
                    <a:pt x="1358" y="1051"/>
                    <a:pt x="1373" y="1028"/>
                    <a:pt x="1381" y="1003"/>
                  </a:cubicBezTo>
                  <a:cubicBezTo>
                    <a:pt x="1389" y="979"/>
                    <a:pt x="1390" y="955"/>
                    <a:pt x="1386" y="931"/>
                  </a:cubicBezTo>
                  <a:cubicBezTo>
                    <a:pt x="1382" y="907"/>
                    <a:pt x="1373" y="883"/>
                    <a:pt x="1359" y="860"/>
                  </a:cubicBezTo>
                  <a:cubicBezTo>
                    <a:pt x="1345" y="837"/>
                    <a:pt x="1329" y="815"/>
                    <a:pt x="1309" y="794"/>
                  </a:cubicBezTo>
                  <a:cubicBezTo>
                    <a:pt x="1304" y="814"/>
                    <a:pt x="1296" y="837"/>
                    <a:pt x="1284" y="861"/>
                  </a:cubicBezTo>
                  <a:cubicBezTo>
                    <a:pt x="1272" y="884"/>
                    <a:pt x="1254" y="908"/>
                    <a:pt x="1231" y="931"/>
                  </a:cubicBezTo>
                  <a:cubicBezTo>
                    <a:pt x="1202" y="960"/>
                    <a:pt x="1174" y="980"/>
                    <a:pt x="1147" y="993"/>
                  </a:cubicBezTo>
                  <a:cubicBezTo>
                    <a:pt x="1120" y="1005"/>
                    <a:pt x="1093" y="1010"/>
                    <a:pt x="1066" y="1009"/>
                  </a:cubicBezTo>
                  <a:cubicBezTo>
                    <a:pt x="1040" y="1007"/>
                    <a:pt x="1014" y="999"/>
                    <a:pt x="988" y="984"/>
                  </a:cubicBezTo>
                  <a:cubicBezTo>
                    <a:pt x="962" y="970"/>
                    <a:pt x="936" y="950"/>
                    <a:pt x="911" y="925"/>
                  </a:cubicBezTo>
                  <a:cubicBezTo>
                    <a:pt x="884" y="898"/>
                    <a:pt x="864" y="869"/>
                    <a:pt x="849" y="839"/>
                  </a:cubicBezTo>
                  <a:cubicBezTo>
                    <a:pt x="835" y="808"/>
                    <a:pt x="827" y="777"/>
                    <a:pt x="826" y="745"/>
                  </a:cubicBezTo>
                  <a:cubicBezTo>
                    <a:pt x="826" y="712"/>
                    <a:pt x="832" y="680"/>
                    <a:pt x="847" y="647"/>
                  </a:cubicBezTo>
                  <a:cubicBezTo>
                    <a:pt x="861" y="615"/>
                    <a:pt x="884" y="583"/>
                    <a:pt x="915" y="552"/>
                  </a:cubicBezTo>
                  <a:cubicBezTo>
                    <a:pt x="940" y="527"/>
                    <a:pt x="964" y="508"/>
                    <a:pt x="989" y="496"/>
                  </a:cubicBezTo>
                  <a:cubicBezTo>
                    <a:pt x="1013" y="483"/>
                    <a:pt x="1037" y="475"/>
                    <a:pt x="1062" y="472"/>
                  </a:cubicBezTo>
                  <a:cubicBezTo>
                    <a:pt x="1086" y="470"/>
                    <a:pt x="1110" y="472"/>
                    <a:pt x="1134" y="478"/>
                  </a:cubicBezTo>
                  <a:cubicBezTo>
                    <a:pt x="1159" y="484"/>
                    <a:pt x="1183" y="494"/>
                    <a:pt x="1207" y="508"/>
                  </a:cubicBezTo>
                  <a:cubicBezTo>
                    <a:pt x="1230" y="522"/>
                    <a:pt x="1254" y="538"/>
                    <a:pt x="1278" y="558"/>
                  </a:cubicBezTo>
                  <a:cubicBezTo>
                    <a:pt x="1302" y="578"/>
                    <a:pt x="1326" y="600"/>
                    <a:pt x="1350" y="623"/>
                  </a:cubicBezTo>
                  <a:close/>
                  <a:moveTo>
                    <a:pt x="1227" y="717"/>
                  </a:moveTo>
                  <a:cubicBezTo>
                    <a:pt x="1197" y="687"/>
                    <a:pt x="1171" y="664"/>
                    <a:pt x="1148" y="647"/>
                  </a:cubicBezTo>
                  <a:cubicBezTo>
                    <a:pt x="1124" y="631"/>
                    <a:pt x="1103" y="620"/>
                    <a:pt x="1085" y="615"/>
                  </a:cubicBezTo>
                  <a:cubicBezTo>
                    <a:pt x="1066" y="609"/>
                    <a:pt x="1050" y="609"/>
                    <a:pt x="1035" y="614"/>
                  </a:cubicBezTo>
                  <a:cubicBezTo>
                    <a:pt x="1020" y="619"/>
                    <a:pt x="1006" y="628"/>
                    <a:pt x="993" y="642"/>
                  </a:cubicBezTo>
                  <a:cubicBezTo>
                    <a:pt x="980" y="655"/>
                    <a:pt x="971" y="668"/>
                    <a:pt x="966" y="682"/>
                  </a:cubicBezTo>
                  <a:cubicBezTo>
                    <a:pt x="961" y="696"/>
                    <a:pt x="960" y="710"/>
                    <a:pt x="962" y="725"/>
                  </a:cubicBezTo>
                  <a:cubicBezTo>
                    <a:pt x="964" y="739"/>
                    <a:pt x="969" y="754"/>
                    <a:pt x="977" y="768"/>
                  </a:cubicBezTo>
                  <a:cubicBezTo>
                    <a:pt x="986" y="782"/>
                    <a:pt x="996" y="796"/>
                    <a:pt x="1010" y="810"/>
                  </a:cubicBezTo>
                  <a:cubicBezTo>
                    <a:pt x="1025" y="824"/>
                    <a:pt x="1039" y="836"/>
                    <a:pt x="1053" y="845"/>
                  </a:cubicBezTo>
                  <a:cubicBezTo>
                    <a:pt x="1066" y="853"/>
                    <a:pt x="1080" y="858"/>
                    <a:pt x="1093" y="860"/>
                  </a:cubicBezTo>
                  <a:cubicBezTo>
                    <a:pt x="1106" y="862"/>
                    <a:pt x="1119" y="860"/>
                    <a:pt x="1131" y="854"/>
                  </a:cubicBezTo>
                  <a:cubicBezTo>
                    <a:pt x="1144" y="849"/>
                    <a:pt x="1157" y="839"/>
                    <a:pt x="1170" y="826"/>
                  </a:cubicBezTo>
                  <a:cubicBezTo>
                    <a:pt x="1186" y="810"/>
                    <a:pt x="1199" y="793"/>
                    <a:pt x="1208" y="774"/>
                  </a:cubicBezTo>
                  <a:cubicBezTo>
                    <a:pt x="1217" y="755"/>
                    <a:pt x="1224" y="736"/>
                    <a:pt x="1227" y="717"/>
                  </a:cubicBezTo>
                  <a:close/>
                  <a:moveTo>
                    <a:pt x="1892" y="318"/>
                  </a:moveTo>
                  <a:cubicBezTo>
                    <a:pt x="1921" y="347"/>
                    <a:pt x="1942" y="378"/>
                    <a:pt x="1954" y="411"/>
                  </a:cubicBezTo>
                  <a:cubicBezTo>
                    <a:pt x="1967" y="444"/>
                    <a:pt x="1972" y="477"/>
                    <a:pt x="1969" y="511"/>
                  </a:cubicBezTo>
                  <a:cubicBezTo>
                    <a:pt x="1967" y="545"/>
                    <a:pt x="1956" y="579"/>
                    <a:pt x="1939" y="613"/>
                  </a:cubicBezTo>
                  <a:cubicBezTo>
                    <a:pt x="1921" y="647"/>
                    <a:pt x="1897" y="680"/>
                    <a:pt x="1865" y="712"/>
                  </a:cubicBezTo>
                  <a:cubicBezTo>
                    <a:pt x="1849" y="728"/>
                    <a:pt x="1832" y="743"/>
                    <a:pt x="1815" y="756"/>
                  </a:cubicBezTo>
                  <a:cubicBezTo>
                    <a:pt x="1798" y="769"/>
                    <a:pt x="1782" y="779"/>
                    <a:pt x="1767" y="788"/>
                  </a:cubicBezTo>
                  <a:cubicBezTo>
                    <a:pt x="1752" y="797"/>
                    <a:pt x="1739" y="803"/>
                    <a:pt x="1728" y="808"/>
                  </a:cubicBezTo>
                  <a:cubicBezTo>
                    <a:pt x="1717" y="812"/>
                    <a:pt x="1710" y="815"/>
                    <a:pt x="1705" y="815"/>
                  </a:cubicBezTo>
                  <a:cubicBezTo>
                    <a:pt x="1701" y="815"/>
                    <a:pt x="1697" y="815"/>
                    <a:pt x="1693" y="813"/>
                  </a:cubicBezTo>
                  <a:cubicBezTo>
                    <a:pt x="1690" y="812"/>
                    <a:pt x="1686" y="810"/>
                    <a:pt x="1682" y="807"/>
                  </a:cubicBezTo>
                  <a:cubicBezTo>
                    <a:pt x="1678" y="804"/>
                    <a:pt x="1673" y="800"/>
                    <a:pt x="1667" y="795"/>
                  </a:cubicBezTo>
                  <a:cubicBezTo>
                    <a:pt x="1662" y="790"/>
                    <a:pt x="1655" y="784"/>
                    <a:pt x="1648" y="777"/>
                  </a:cubicBezTo>
                  <a:cubicBezTo>
                    <a:pt x="1641" y="769"/>
                    <a:pt x="1634" y="763"/>
                    <a:pt x="1629" y="757"/>
                  </a:cubicBezTo>
                  <a:cubicBezTo>
                    <a:pt x="1625" y="751"/>
                    <a:pt x="1621" y="746"/>
                    <a:pt x="1619" y="741"/>
                  </a:cubicBezTo>
                  <a:cubicBezTo>
                    <a:pt x="1617" y="736"/>
                    <a:pt x="1616" y="733"/>
                    <a:pt x="1616" y="730"/>
                  </a:cubicBezTo>
                  <a:cubicBezTo>
                    <a:pt x="1617" y="727"/>
                    <a:pt x="1618" y="724"/>
                    <a:pt x="1620" y="722"/>
                  </a:cubicBezTo>
                  <a:cubicBezTo>
                    <a:pt x="1623" y="719"/>
                    <a:pt x="1629" y="716"/>
                    <a:pt x="1638" y="714"/>
                  </a:cubicBezTo>
                  <a:cubicBezTo>
                    <a:pt x="1646" y="711"/>
                    <a:pt x="1657" y="707"/>
                    <a:pt x="1670" y="702"/>
                  </a:cubicBezTo>
                  <a:cubicBezTo>
                    <a:pt x="1684" y="697"/>
                    <a:pt x="1698" y="689"/>
                    <a:pt x="1715" y="679"/>
                  </a:cubicBezTo>
                  <a:cubicBezTo>
                    <a:pt x="1731" y="669"/>
                    <a:pt x="1749" y="654"/>
                    <a:pt x="1767" y="636"/>
                  </a:cubicBezTo>
                  <a:cubicBezTo>
                    <a:pt x="1783" y="620"/>
                    <a:pt x="1796" y="604"/>
                    <a:pt x="1806" y="587"/>
                  </a:cubicBezTo>
                  <a:cubicBezTo>
                    <a:pt x="1816" y="571"/>
                    <a:pt x="1822" y="554"/>
                    <a:pt x="1823" y="538"/>
                  </a:cubicBezTo>
                  <a:cubicBezTo>
                    <a:pt x="1825" y="522"/>
                    <a:pt x="1823" y="505"/>
                    <a:pt x="1817" y="489"/>
                  </a:cubicBezTo>
                  <a:cubicBezTo>
                    <a:pt x="1811" y="473"/>
                    <a:pt x="1800" y="457"/>
                    <a:pt x="1785" y="442"/>
                  </a:cubicBezTo>
                  <a:cubicBezTo>
                    <a:pt x="1771" y="429"/>
                    <a:pt x="1757" y="419"/>
                    <a:pt x="1743" y="413"/>
                  </a:cubicBezTo>
                  <a:cubicBezTo>
                    <a:pt x="1728" y="407"/>
                    <a:pt x="1713" y="404"/>
                    <a:pt x="1697" y="406"/>
                  </a:cubicBezTo>
                  <a:cubicBezTo>
                    <a:pt x="1681" y="408"/>
                    <a:pt x="1664" y="414"/>
                    <a:pt x="1647" y="424"/>
                  </a:cubicBezTo>
                  <a:cubicBezTo>
                    <a:pt x="1629" y="435"/>
                    <a:pt x="1610" y="450"/>
                    <a:pt x="1590" y="470"/>
                  </a:cubicBezTo>
                  <a:cubicBezTo>
                    <a:pt x="1574" y="486"/>
                    <a:pt x="1560" y="502"/>
                    <a:pt x="1549" y="516"/>
                  </a:cubicBezTo>
                  <a:cubicBezTo>
                    <a:pt x="1537" y="531"/>
                    <a:pt x="1526" y="544"/>
                    <a:pt x="1514" y="556"/>
                  </a:cubicBezTo>
                  <a:cubicBezTo>
                    <a:pt x="1506" y="564"/>
                    <a:pt x="1498" y="568"/>
                    <a:pt x="1491" y="567"/>
                  </a:cubicBezTo>
                  <a:cubicBezTo>
                    <a:pt x="1483" y="567"/>
                    <a:pt x="1474" y="561"/>
                    <a:pt x="1464" y="550"/>
                  </a:cubicBezTo>
                  <a:lnTo>
                    <a:pt x="1231" y="317"/>
                  </a:lnTo>
                  <a:cubicBezTo>
                    <a:pt x="1220" y="306"/>
                    <a:pt x="1214" y="296"/>
                    <a:pt x="1213" y="287"/>
                  </a:cubicBezTo>
                  <a:cubicBezTo>
                    <a:pt x="1213" y="278"/>
                    <a:pt x="1217" y="269"/>
                    <a:pt x="1227" y="259"/>
                  </a:cubicBezTo>
                  <a:lnTo>
                    <a:pt x="1481" y="5"/>
                  </a:lnTo>
                  <a:cubicBezTo>
                    <a:pt x="1483" y="3"/>
                    <a:pt x="1486" y="1"/>
                    <a:pt x="1490" y="1"/>
                  </a:cubicBezTo>
                  <a:cubicBezTo>
                    <a:pt x="1494" y="0"/>
                    <a:pt x="1498" y="1"/>
                    <a:pt x="1503" y="3"/>
                  </a:cubicBezTo>
                  <a:cubicBezTo>
                    <a:pt x="1509" y="5"/>
                    <a:pt x="1514" y="9"/>
                    <a:pt x="1521" y="14"/>
                  </a:cubicBezTo>
                  <a:cubicBezTo>
                    <a:pt x="1528" y="19"/>
                    <a:pt x="1535" y="26"/>
                    <a:pt x="1543" y="34"/>
                  </a:cubicBezTo>
                  <a:cubicBezTo>
                    <a:pt x="1560" y="51"/>
                    <a:pt x="1571" y="64"/>
                    <a:pt x="1575" y="75"/>
                  </a:cubicBezTo>
                  <a:cubicBezTo>
                    <a:pt x="1580" y="85"/>
                    <a:pt x="1579" y="93"/>
                    <a:pt x="1574" y="99"/>
                  </a:cubicBezTo>
                  <a:lnTo>
                    <a:pt x="1383" y="289"/>
                  </a:lnTo>
                  <a:lnTo>
                    <a:pt x="1498" y="404"/>
                  </a:lnTo>
                  <a:cubicBezTo>
                    <a:pt x="1506" y="393"/>
                    <a:pt x="1515" y="383"/>
                    <a:pt x="1525" y="373"/>
                  </a:cubicBezTo>
                  <a:cubicBezTo>
                    <a:pt x="1534" y="363"/>
                    <a:pt x="1544" y="353"/>
                    <a:pt x="1554" y="343"/>
                  </a:cubicBezTo>
                  <a:cubicBezTo>
                    <a:pt x="1583" y="314"/>
                    <a:pt x="1612" y="291"/>
                    <a:pt x="1642" y="275"/>
                  </a:cubicBezTo>
                  <a:cubicBezTo>
                    <a:pt x="1671" y="260"/>
                    <a:pt x="1700" y="251"/>
                    <a:pt x="1728" y="249"/>
                  </a:cubicBezTo>
                  <a:cubicBezTo>
                    <a:pt x="1757" y="246"/>
                    <a:pt x="1785" y="251"/>
                    <a:pt x="1812" y="262"/>
                  </a:cubicBezTo>
                  <a:cubicBezTo>
                    <a:pt x="1840" y="274"/>
                    <a:pt x="1866" y="292"/>
                    <a:pt x="1892" y="318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4254" y="3614"/>
              <a:ext cx="221" cy="252"/>
            </a:xfrm>
            <a:custGeom>
              <a:avLst/>
              <a:gdLst>
                <a:gd name="T0" fmla="*/ 763 w 1870"/>
                <a:gd name="T1" fmla="*/ 1814 h 2135"/>
                <a:gd name="T2" fmla="*/ 464 w 1870"/>
                <a:gd name="T3" fmla="*/ 2130 h 2135"/>
                <a:gd name="T4" fmla="*/ 428 w 1870"/>
                <a:gd name="T5" fmla="*/ 2123 h 2135"/>
                <a:gd name="T6" fmla="*/ 378 w 1870"/>
                <a:gd name="T7" fmla="*/ 2068 h 2135"/>
                <a:gd name="T8" fmla="*/ 480 w 1870"/>
                <a:gd name="T9" fmla="*/ 1946 h 2135"/>
                <a:gd name="T10" fmla="*/ 83 w 1870"/>
                <a:gd name="T11" fmla="*/ 1752 h 2135"/>
                <a:gd name="T12" fmla="*/ 28 w 1870"/>
                <a:gd name="T13" fmla="*/ 1729 h 2135"/>
                <a:gd name="T14" fmla="*/ 0 w 1870"/>
                <a:gd name="T15" fmla="*/ 1687 h 2135"/>
                <a:gd name="T16" fmla="*/ 45 w 1870"/>
                <a:gd name="T17" fmla="*/ 1475 h 2135"/>
                <a:gd name="T18" fmla="*/ 84 w 1870"/>
                <a:gd name="T19" fmla="*/ 1431 h 2135"/>
                <a:gd name="T20" fmla="*/ 138 w 1870"/>
                <a:gd name="T21" fmla="*/ 1390 h 2135"/>
                <a:gd name="T22" fmla="*/ 676 w 1870"/>
                <a:gd name="T23" fmla="*/ 1750 h 2135"/>
                <a:gd name="T24" fmla="*/ 714 w 1870"/>
                <a:gd name="T25" fmla="*/ 1757 h 2135"/>
                <a:gd name="T26" fmla="*/ 985 w 1870"/>
                <a:gd name="T27" fmla="*/ 1160 h 2135"/>
                <a:gd name="T28" fmla="*/ 1089 w 1870"/>
                <a:gd name="T29" fmla="*/ 1426 h 2135"/>
                <a:gd name="T30" fmla="*/ 950 w 1870"/>
                <a:gd name="T31" fmla="*/ 1659 h 2135"/>
                <a:gd name="T32" fmla="*/ 856 w 1870"/>
                <a:gd name="T33" fmla="*/ 1708 h 2135"/>
                <a:gd name="T34" fmla="*/ 790 w 1870"/>
                <a:gd name="T35" fmla="*/ 1658 h 2135"/>
                <a:gd name="T36" fmla="*/ 783 w 1870"/>
                <a:gd name="T37" fmla="*/ 1624 h 2135"/>
                <a:gd name="T38" fmla="*/ 865 w 1870"/>
                <a:gd name="T39" fmla="*/ 1574 h 2135"/>
                <a:gd name="T40" fmla="*/ 957 w 1870"/>
                <a:gd name="T41" fmla="*/ 1397 h 2135"/>
                <a:gd name="T42" fmla="*/ 854 w 1870"/>
                <a:gd name="T43" fmla="*/ 1326 h 2135"/>
                <a:gd name="T44" fmla="*/ 637 w 1870"/>
                <a:gd name="T45" fmla="*/ 1475 h 2135"/>
                <a:gd name="T46" fmla="*/ 420 w 1870"/>
                <a:gd name="T47" fmla="*/ 1305 h 2135"/>
                <a:gd name="T48" fmla="*/ 485 w 1870"/>
                <a:gd name="T49" fmla="*/ 1018 h 2135"/>
                <a:gd name="T50" fmla="*/ 705 w 1870"/>
                <a:gd name="T51" fmla="*/ 944 h 2135"/>
                <a:gd name="T52" fmla="*/ 920 w 1870"/>
                <a:gd name="T53" fmla="*/ 1089 h 2135"/>
                <a:gd name="T54" fmla="*/ 656 w 1870"/>
                <a:gd name="T55" fmla="*/ 1081 h 2135"/>
                <a:gd name="T56" fmla="*/ 537 w 1870"/>
                <a:gd name="T57" fmla="*/ 1148 h 2135"/>
                <a:gd name="T58" fmla="*/ 581 w 1870"/>
                <a:gd name="T59" fmla="*/ 1276 h 2135"/>
                <a:gd name="T60" fmla="*/ 702 w 1870"/>
                <a:gd name="T61" fmla="*/ 1320 h 2135"/>
                <a:gd name="T62" fmla="*/ 797 w 1870"/>
                <a:gd name="T63" fmla="*/ 1182 h 2135"/>
                <a:gd name="T64" fmla="*/ 1471 w 1870"/>
                <a:gd name="T65" fmla="*/ 812 h 2135"/>
                <a:gd name="T66" fmla="*/ 1492 w 1870"/>
                <a:gd name="T67" fmla="*/ 1095 h 2135"/>
                <a:gd name="T68" fmla="*/ 1342 w 1870"/>
                <a:gd name="T69" fmla="*/ 1255 h 2135"/>
                <a:gd name="T70" fmla="*/ 1267 w 1870"/>
                <a:gd name="T71" fmla="*/ 1272 h 2135"/>
                <a:gd name="T72" fmla="*/ 1210 w 1870"/>
                <a:gd name="T73" fmla="*/ 1213 h 2135"/>
                <a:gd name="T74" fmla="*/ 1230 w 1870"/>
                <a:gd name="T75" fmla="*/ 1183 h 2135"/>
                <a:gd name="T76" fmla="*/ 1335 w 1870"/>
                <a:gd name="T77" fmla="*/ 1111 h 2135"/>
                <a:gd name="T78" fmla="*/ 1360 w 1870"/>
                <a:gd name="T79" fmla="*/ 896 h 2135"/>
                <a:gd name="T80" fmla="*/ 1231 w 1870"/>
                <a:gd name="T81" fmla="*/ 967 h 2135"/>
                <a:gd name="T82" fmla="*/ 988 w 1870"/>
                <a:gd name="T83" fmla="*/ 1020 h 2135"/>
                <a:gd name="T84" fmla="*/ 827 w 1870"/>
                <a:gd name="T85" fmla="*/ 781 h 2135"/>
                <a:gd name="T86" fmla="*/ 989 w 1870"/>
                <a:gd name="T87" fmla="*/ 532 h 2135"/>
                <a:gd name="T88" fmla="*/ 1207 w 1870"/>
                <a:gd name="T89" fmla="*/ 544 h 2135"/>
                <a:gd name="T90" fmla="*/ 1227 w 1870"/>
                <a:gd name="T91" fmla="*/ 753 h 2135"/>
                <a:gd name="T92" fmla="*/ 1035 w 1870"/>
                <a:gd name="T93" fmla="*/ 650 h 2135"/>
                <a:gd name="T94" fmla="*/ 962 w 1870"/>
                <a:gd name="T95" fmla="*/ 761 h 2135"/>
                <a:gd name="T96" fmla="*/ 1053 w 1870"/>
                <a:gd name="T97" fmla="*/ 881 h 2135"/>
                <a:gd name="T98" fmla="*/ 1171 w 1870"/>
                <a:gd name="T99" fmla="*/ 862 h 2135"/>
                <a:gd name="T100" fmla="*/ 1581 w 1870"/>
                <a:gd name="T101" fmla="*/ 33 h 2135"/>
                <a:gd name="T102" fmla="*/ 1626 w 1870"/>
                <a:gd name="T103" fmla="*/ 93 h 2135"/>
                <a:gd name="T104" fmla="*/ 1870 w 1870"/>
                <a:gd name="T105" fmla="*/ 714 h 2135"/>
                <a:gd name="T106" fmla="*/ 1822 w 1870"/>
                <a:gd name="T107" fmla="*/ 778 h 2135"/>
                <a:gd name="T108" fmla="*/ 1748 w 1870"/>
                <a:gd name="T109" fmla="*/ 824 h 2135"/>
                <a:gd name="T110" fmla="*/ 1285 w 1870"/>
                <a:gd name="T111" fmla="*/ 427 h 2135"/>
                <a:gd name="T112" fmla="*/ 1200 w 1870"/>
                <a:gd name="T113" fmla="*/ 374 h 2135"/>
                <a:gd name="T114" fmla="*/ 1190 w 1870"/>
                <a:gd name="T115" fmla="*/ 332 h 2135"/>
                <a:gd name="T116" fmla="*/ 1537 w 1870"/>
                <a:gd name="T117" fmla="*/ 1 h 2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0" h="2135">
                  <a:moveTo>
                    <a:pt x="735" y="1776"/>
                  </a:moveTo>
                  <a:cubicBezTo>
                    <a:pt x="743" y="1784"/>
                    <a:pt x="749" y="1791"/>
                    <a:pt x="754" y="1797"/>
                  </a:cubicBezTo>
                  <a:cubicBezTo>
                    <a:pt x="758" y="1804"/>
                    <a:pt x="761" y="1809"/>
                    <a:pt x="763" y="1814"/>
                  </a:cubicBezTo>
                  <a:cubicBezTo>
                    <a:pt x="765" y="1818"/>
                    <a:pt x="765" y="1822"/>
                    <a:pt x="765" y="1826"/>
                  </a:cubicBezTo>
                  <a:cubicBezTo>
                    <a:pt x="764" y="1829"/>
                    <a:pt x="763" y="1832"/>
                    <a:pt x="760" y="1834"/>
                  </a:cubicBezTo>
                  <a:lnTo>
                    <a:pt x="464" y="2130"/>
                  </a:lnTo>
                  <a:cubicBezTo>
                    <a:pt x="462" y="2133"/>
                    <a:pt x="459" y="2134"/>
                    <a:pt x="456" y="2134"/>
                  </a:cubicBezTo>
                  <a:cubicBezTo>
                    <a:pt x="453" y="2135"/>
                    <a:pt x="449" y="2134"/>
                    <a:pt x="444" y="2133"/>
                  </a:cubicBezTo>
                  <a:cubicBezTo>
                    <a:pt x="439" y="2131"/>
                    <a:pt x="434" y="2128"/>
                    <a:pt x="428" y="2123"/>
                  </a:cubicBezTo>
                  <a:cubicBezTo>
                    <a:pt x="422" y="2119"/>
                    <a:pt x="415" y="2113"/>
                    <a:pt x="407" y="2105"/>
                  </a:cubicBezTo>
                  <a:cubicBezTo>
                    <a:pt x="399" y="2097"/>
                    <a:pt x="392" y="2090"/>
                    <a:pt x="388" y="2084"/>
                  </a:cubicBezTo>
                  <a:cubicBezTo>
                    <a:pt x="383" y="2078"/>
                    <a:pt x="380" y="2072"/>
                    <a:pt x="378" y="2068"/>
                  </a:cubicBezTo>
                  <a:cubicBezTo>
                    <a:pt x="376" y="2063"/>
                    <a:pt x="376" y="2059"/>
                    <a:pt x="376" y="2055"/>
                  </a:cubicBezTo>
                  <a:cubicBezTo>
                    <a:pt x="376" y="2052"/>
                    <a:pt x="378" y="2049"/>
                    <a:pt x="380" y="2046"/>
                  </a:cubicBezTo>
                  <a:lnTo>
                    <a:pt x="480" y="1946"/>
                  </a:lnTo>
                  <a:lnTo>
                    <a:pt x="131" y="1598"/>
                  </a:lnTo>
                  <a:lnTo>
                    <a:pt x="93" y="1731"/>
                  </a:lnTo>
                  <a:cubicBezTo>
                    <a:pt x="89" y="1741"/>
                    <a:pt x="86" y="1748"/>
                    <a:pt x="83" y="1752"/>
                  </a:cubicBezTo>
                  <a:cubicBezTo>
                    <a:pt x="80" y="1757"/>
                    <a:pt x="76" y="1760"/>
                    <a:pt x="71" y="1760"/>
                  </a:cubicBezTo>
                  <a:cubicBezTo>
                    <a:pt x="66" y="1760"/>
                    <a:pt x="60" y="1757"/>
                    <a:pt x="54" y="1752"/>
                  </a:cubicBezTo>
                  <a:cubicBezTo>
                    <a:pt x="47" y="1747"/>
                    <a:pt x="39" y="1739"/>
                    <a:pt x="28" y="1729"/>
                  </a:cubicBezTo>
                  <a:cubicBezTo>
                    <a:pt x="22" y="1722"/>
                    <a:pt x="16" y="1717"/>
                    <a:pt x="12" y="1712"/>
                  </a:cubicBezTo>
                  <a:cubicBezTo>
                    <a:pt x="8" y="1708"/>
                    <a:pt x="5" y="1703"/>
                    <a:pt x="3" y="1699"/>
                  </a:cubicBezTo>
                  <a:cubicBezTo>
                    <a:pt x="1" y="1695"/>
                    <a:pt x="0" y="1691"/>
                    <a:pt x="0" y="1687"/>
                  </a:cubicBezTo>
                  <a:cubicBezTo>
                    <a:pt x="0" y="1683"/>
                    <a:pt x="1" y="1678"/>
                    <a:pt x="2" y="1673"/>
                  </a:cubicBezTo>
                  <a:lnTo>
                    <a:pt x="43" y="1483"/>
                  </a:lnTo>
                  <a:cubicBezTo>
                    <a:pt x="43" y="1481"/>
                    <a:pt x="44" y="1478"/>
                    <a:pt x="45" y="1475"/>
                  </a:cubicBezTo>
                  <a:cubicBezTo>
                    <a:pt x="47" y="1473"/>
                    <a:pt x="49" y="1469"/>
                    <a:pt x="52" y="1466"/>
                  </a:cubicBezTo>
                  <a:cubicBezTo>
                    <a:pt x="54" y="1462"/>
                    <a:pt x="59" y="1457"/>
                    <a:pt x="64" y="1452"/>
                  </a:cubicBezTo>
                  <a:cubicBezTo>
                    <a:pt x="69" y="1446"/>
                    <a:pt x="76" y="1439"/>
                    <a:pt x="84" y="1431"/>
                  </a:cubicBezTo>
                  <a:cubicBezTo>
                    <a:pt x="95" y="1420"/>
                    <a:pt x="104" y="1412"/>
                    <a:pt x="111" y="1406"/>
                  </a:cubicBezTo>
                  <a:cubicBezTo>
                    <a:pt x="118" y="1400"/>
                    <a:pt x="123" y="1395"/>
                    <a:pt x="127" y="1393"/>
                  </a:cubicBezTo>
                  <a:cubicBezTo>
                    <a:pt x="132" y="1391"/>
                    <a:pt x="135" y="1390"/>
                    <a:pt x="138" y="1390"/>
                  </a:cubicBezTo>
                  <a:cubicBezTo>
                    <a:pt x="141" y="1391"/>
                    <a:pt x="143" y="1392"/>
                    <a:pt x="146" y="1395"/>
                  </a:cubicBezTo>
                  <a:lnTo>
                    <a:pt x="589" y="1838"/>
                  </a:lnTo>
                  <a:lnTo>
                    <a:pt x="676" y="1750"/>
                  </a:lnTo>
                  <a:cubicBezTo>
                    <a:pt x="679" y="1748"/>
                    <a:pt x="682" y="1746"/>
                    <a:pt x="685" y="1746"/>
                  </a:cubicBezTo>
                  <a:cubicBezTo>
                    <a:pt x="689" y="1745"/>
                    <a:pt x="693" y="1746"/>
                    <a:pt x="698" y="1748"/>
                  </a:cubicBezTo>
                  <a:cubicBezTo>
                    <a:pt x="703" y="1749"/>
                    <a:pt x="708" y="1753"/>
                    <a:pt x="714" y="1757"/>
                  </a:cubicBezTo>
                  <a:cubicBezTo>
                    <a:pt x="720" y="1762"/>
                    <a:pt x="727" y="1768"/>
                    <a:pt x="735" y="1776"/>
                  </a:cubicBezTo>
                  <a:close/>
                  <a:moveTo>
                    <a:pt x="920" y="1089"/>
                  </a:moveTo>
                  <a:cubicBezTo>
                    <a:pt x="942" y="1111"/>
                    <a:pt x="964" y="1135"/>
                    <a:pt x="985" y="1160"/>
                  </a:cubicBezTo>
                  <a:cubicBezTo>
                    <a:pt x="1006" y="1186"/>
                    <a:pt x="1025" y="1213"/>
                    <a:pt x="1041" y="1242"/>
                  </a:cubicBezTo>
                  <a:cubicBezTo>
                    <a:pt x="1057" y="1270"/>
                    <a:pt x="1070" y="1300"/>
                    <a:pt x="1079" y="1331"/>
                  </a:cubicBezTo>
                  <a:cubicBezTo>
                    <a:pt x="1088" y="1362"/>
                    <a:pt x="1092" y="1394"/>
                    <a:pt x="1089" y="1426"/>
                  </a:cubicBezTo>
                  <a:cubicBezTo>
                    <a:pt x="1087" y="1458"/>
                    <a:pt x="1078" y="1491"/>
                    <a:pt x="1062" y="1525"/>
                  </a:cubicBezTo>
                  <a:cubicBezTo>
                    <a:pt x="1046" y="1558"/>
                    <a:pt x="1022" y="1592"/>
                    <a:pt x="988" y="1626"/>
                  </a:cubicBezTo>
                  <a:cubicBezTo>
                    <a:pt x="976" y="1638"/>
                    <a:pt x="963" y="1649"/>
                    <a:pt x="950" y="1659"/>
                  </a:cubicBezTo>
                  <a:cubicBezTo>
                    <a:pt x="937" y="1669"/>
                    <a:pt x="924" y="1677"/>
                    <a:pt x="912" y="1685"/>
                  </a:cubicBezTo>
                  <a:cubicBezTo>
                    <a:pt x="900" y="1692"/>
                    <a:pt x="889" y="1697"/>
                    <a:pt x="879" y="1701"/>
                  </a:cubicBezTo>
                  <a:cubicBezTo>
                    <a:pt x="870" y="1705"/>
                    <a:pt x="862" y="1708"/>
                    <a:pt x="856" y="1708"/>
                  </a:cubicBezTo>
                  <a:cubicBezTo>
                    <a:pt x="850" y="1708"/>
                    <a:pt x="844" y="1706"/>
                    <a:pt x="837" y="1702"/>
                  </a:cubicBezTo>
                  <a:cubicBezTo>
                    <a:pt x="830" y="1697"/>
                    <a:pt x="821" y="1690"/>
                    <a:pt x="811" y="1681"/>
                  </a:cubicBezTo>
                  <a:cubicBezTo>
                    <a:pt x="802" y="1671"/>
                    <a:pt x="795" y="1664"/>
                    <a:pt x="790" y="1658"/>
                  </a:cubicBezTo>
                  <a:cubicBezTo>
                    <a:pt x="785" y="1652"/>
                    <a:pt x="782" y="1647"/>
                    <a:pt x="780" y="1643"/>
                  </a:cubicBezTo>
                  <a:cubicBezTo>
                    <a:pt x="778" y="1638"/>
                    <a:pt x="778" y="1635"/>
                    <a:pt x="778" y="1632"/>
                  </a:cubicBezTo>
                  <a:cubicBezTo>
                    <a:pt x="779" y="1629"/>
                    <a:pt x="781" y="1627"/>
                    <a:pt x="783" y="1624"/>
                  </a:cubicBezTo>
                  <a:cubicBezTo>
                    <a:pt x="787" y="1621"/>
                    <a:pt x="792" y="1617"/>
                    <a:pt x="800" y="1613"/>
                  </a:cubicBezTo>
                  <a:cubicBezTo>
                    <a:pt x="808" y="1609"/>
                    <a:pt x="818" y="1604"/>
                    <a:pt x="829" y="1597"/>
                  </a:cubicBezTo>
                  <a:cubicBezTo>
                    <a:pt x="840" y="1591"/>
                    <a:pt x="852" y="1584"/>
                    <a:pt x="865" y="1574"/>
                  </a:cubicBezTo>
                  <a:cubicBezTo>
                    <a:pt x="878" y="1565"/>
                    <a:pt x="892" y="1554"/>
                    <a:pt x="905" y="1540"/>
                  </a:cubicBezTo>
                  <a:cubicBezTo>
                    <a:pt x="928" y="1517"/>
                    <a:pt x="944" y="1494"/>
                    <a:pt x="952" y="1469"/>
                  </a:cubicBezTo>
                  <a:cubicBezTo>
                    <a:pt x="959" y="1445"/>
                    <a:pt x="961" y="1421"/>
                    <a:pt x="957" y="1397"/>
                  </a:cubicBezTo>
                  <a:cubicBezTo>
                    <a:pt x="953" y="1373"/>
                    <a:pt x="944" y="1349"/>
                    <a:pt x="930" y="1326"/>
                  </a:cubicBezTo>
                  <a:cubicBezTo>
                    <a:pt x="916" y="1303"/>
                    <a:pt x="899" y="1281"/>
                    <a:pt x="879" y="1260"/>
                  </a:cubicBezTo>
                  <a:cubicBezTo>
                    <a:pt x="875" y="1280"/>
                    <a:pt x="866" y="1303"/>
                    <a:pt x="854" y="1326"/>
                  </a:cubicBezTo>
                  <a:cubicBezTo>
                    <a:pt x="842" y="1350"/>
                    <a:pt x="825" y="1374"/>
                    <a:pt x="802" y="1397"/>
                  </a:cubicBezTo>
                  <a:cubicBezTo>
                    <a:pt x="773" y="1426"/>
                    <a:pt x="745" y="1446"/>
                    <a:pt x="718" y="1458"/>
                  </a:cubicBezTo>
                  <a:cubicBezTo>
                    <a:pt x="691" y="1471"/>
                    <a:pt x="664" y="1476"/>
                    <a:pt x="637" y="1475"/>
                  </a:cubicBezTo>
                  <a:cubicBezTo>
                    <a:pt x="611" y="1473"/>
                    <a:pt x="584" y="1465"/>
                    <a:pt x="559" y="1450"/>
                  </a:cubicBezTo>
                  <a:cubicBezTo>
                    <a:pt x="533" y="1436"/>
                    <a:pt x="507" y="1416"/>
                    <a:pt x="482" y="1390"/>
                  </a:cubicBezTo>
                  <a:cubicBezTo>
                    <a:pt x="455" y="1364"/>
                    <a:pt x="434" y="1335"/>
                    <a:pt x="420" y="1305"/>
                  </a:cubicBezTo>
                  <a:cubicBezTo>
                    <a:pt x="405" y="1274"/>
                    <a:pt x="398" y="1243"/>
                    <a:pt x="397" y="1210"/>
                  </a:cubicBezTo>
                  <a:cubicBezTo>
                    <a:pt x="396" y="1178"/>
                    <a:pt x="403" y="1146"/>
                    <a:pt x="417" y="1113"/>
                  </a:cubicBezTo>
                  <a:cubicBezTo>
                    <a:pt x="432" y="1081"/>
                    <a:pt x="454" y="1049"/>
                    <a:pt x="485" y="1018"/>
                  </a:cubicBezTo>
                  <a:cubicBezTo>
                    <a:pt x="510" y="993"/>
                    <a:pt x="535" y="974"/>
                    <a:pt x="559" y="961"/>
                  </a:cubicBezTo>
                  <a:cubicBezTo>
                    <a:pt x="584" y="949"/>
                    <a:pt x="608" y="941"/>
                    <a:pt x="632" y="938"/>
                  </a:cubicBezTo>
                  <a:cubicBezTo>
                    <a:pt x="656" y="936"/>
                    <a:pt x="681" y="937"/>
                    <a:pt x="705" y="944"/>
                  </a:cubicBezTo>
                  <a:cubicBezTo>
                    <a:pt x="729" y="950"/>
                    <a:pt x="753" y="960"/>
                    <a:pt x="777" y="974"/>
                  </a:cubicBezTo>
                  <a:cubicBezTo>
                    <a:pt x="801" y="988"/>
                    <a:pt x="825" y="1004"/>
                    <a:pt x="849" y="1024"/>
                  </a:cubicBezTo>
                  <a:cubicBezTo>
                    <a:pt x="873" y="1044"/>
                    <a:pt x="897" y="1066"/>
                    <a:pt x="920" y="1089"/>
                  </a:cubicBezTo>
                  <a:close/>
                  <a:moveTo>
                    <a:pt x="797" y="1182"/>
                  </a:moveTo>
                  <a:cubicBezTo>
                    <a:pt x="768" y="1153"/>
                    <a:pt x="741" y="1130"/>
                    <a:pt x="718" y="1113"/>
                  </a:cubicBezTo>
                  <a:cubicBezTo>
                    <a:pt x="695" y="1097"/>
                    <a:pt x="674" y="1086"/>
                    <a:pt x="656" y="1081"/>
                  </a:cubicBezTo>
                  <a:cubicBezTo>
                    <a:pt x="637" y="1075"/>
                    <a:pt x="620" y="1075"/>
                    <a:pt x="606" y="1080"/>
                  </a:cubicBezTo>
                  <a:cubicBezTo>
                    <a:pt x="591" y="1085"/>
                    <a:pt x="577" y="1094"/>
                    <a:pt x="563" y="1108"/>
                  </a:cubicBezTo>
                  <a:cubicBezTo>
                    <a:pt x="550" y="1120"/>
                    <a:pt x="541" y="1134"/>
                    <a:pt x="537" y="1148"/>
                  </a:cubicBezTo>
                  <a:cubicBezTo>
                    <a:pt x="532" y="1162"/>
                    <a:pt x="530" y="1176"/>
                    <a:pt x="532" y="1191"/>
                  </a:cubicBezTo>
                  <a:cubicBezTo>
                    <a:pt x="535" y="1205"/>
                    <a:pt x="540" y="1220"/>
                    <a:pt x="548" y="1234"/>
                  </a:cubicBezTo>
                  <a:cubicBezTo>
                    <a:pt x="556" y="1248"/>
                    <a:pt x="567" y="1262"/>
                    <a:pt x="581" y="1276"/>
                  </a:cubicBezTo>
                  <a:cubicBezTo>
                    <a:pt x="595" y="1290"/>
                    <a:pt x="610" y="1302"/>
                    <a:pt x="623" y="1311"/>
                  </a:cubicBezTo>
                  <a:cubicBezTo>
                    <a:pt x="637" y="1319"/>
                    <a:pt x="651" y="1324"/>
                    <a:pt x="664" y="1326"/>
                  </a:cubicBezTo>
                  <a:cubicBezTo>
                    <a:pt x="677" y="1328"/>
                    <a:pt x="689" y="1326"/>
                    <a:pt x="702" y="1320"/>
                  </a:cubicBezTo>
                  <a:cubicBezTo>
                    <a:pt x="715" y="1315"/>
                    <a:pt x="728" y="1305"/>
                    <a:pt x="741" y="1292"/>
                  </a:cubicBezTo>
                  <a:cubicBezTo>
                    <a:pt x="757" y="1276"/>
                    <a:pt x="769" y="1259"/>
                    <a:pt x="779" y="1240"/>
                  </a:cubicBezTo>
                  <a:cubicBezTo>
                    <a:pt x="788" y="1221"/>
                    <a:pt x="794" y="1202"/>
                    <a:pt x="797" y="1182"/>
                  </a:cubicBezTo>
                  <a:close/>
                  <a:moveTo>
                    <a:pt x="1350" y="659"/>
                  </a:moveTo>
                  <a:cubicBezTo>
                    <a:pt x="1372" y="681"/>
                    <a:pt x="1394" y="705"/>
                    <a:pt x="1415" y="730"/>
                  </a:cubicBezTo>
                  <a:cubicBezTo>
                    <a:pt x="1436" y="756"/>
                    <a:pt x="1455" y="783"/>
                    <a:pt x="1471" y="812"/>
                  </a:cubicBezTo>
                  <a:cubicBezTo>
                    <a:pt x="1487" y="840"/>
                    <a:pt x="1500" y="870"/>
                    <a:pt x="1509" y="901"/>
                  </a:cubicBezTo>
                  <a:cubicBezTo>
                    <a:pt x="1518" y="932"/>
                    <a:pt x="1522" y="964"/>
                    <a:pt x="1519" y="996"/>
                  </a:cubicBezTo>
                  <a:cubicBezTo>
                    <a:pt x="1517" y="1029"/>
                    <a:pt x="1508" y="1061"/>
                    <a:pt x="1492" y="1095"/>
                  </a:cubicBezTo>
                  <a:cubicBezTo>
                    <a:pt x="1476" y="1129"/>
                    <a:pt x="1452" y="1162"/>
                    <a:pt x="1418" y="1196"/>
                  </a:cubicBezTo>
                  <a:cubicBezTo>
                    <a:pt x="1406" y="1208"/>
                    <a:pt x="1393" y="1219"/>
                    <a:pt x="1380" y="1229"/>
                  </a:cubicBezTo>
                  <a:cubicBezTo>
                    <a:pt x="1367" y="1239"/>
                    <a:pt x="1354" y="1248"/>
                    <a:pt x="1342" y="1255"/>
                  </a:cubicBezTo>
                  <a:cubicBezTo>
                    <a:pt x="1330" y="1262"/>
                    <a:pt x="1319" y="1268"/>
                    <a:pt x="1309" y="1272"/>
                  </a:cubicBezTo>
                  <a:cubicBezTo>
                    <a:pt x="1300" y="1276"/>
                    <a:pt x="1292" y="1278"/>
                    <a:pt x="1286" y="1278"/>
                  </a:cubicBezTo>
                  <a:cubicBezTo>
                    <a:pt x="1280" y="1278"/>
                    <a:pt x="1274" y="1276"/>
                    <a:pt x="1267" y="1272"/>
                  </a:cubicBezTo>
                  <a:cubicBezTo>
                    <a:pt x="1260" y="1268"/>
                    <a:pt x="1251" y="1261"/>
                    <a:pt x="1241" y="1251"/>
                  </a:cubicBezTo>
                  <a:cubicBezTo>
                    <a:pt x="1232" y="1241"/>
                    <a:pt x="1225" y="1234"/>
                    <a:pt x="1220" y="1228"/>
                  </a:cubicBezTo>
                  <a:cubicBezTo>
                    <a:pt x="1215" y="1222"/>
                    <a:pt x="1212" y="1217"/>
                    <a:pt x="1210" y="1213"/>
                  </a:cubicBezTo>
                  <a:cubicBezTo>
                    <a:pt x="1208" y="1208"/>
                    <a:pt x="1207" y="1205"/>
                    <a:pt x="1208" y="1202"/>
                  </a:cubicBezTo>
                  <a:cubicBezTo>
                    <a:pt x="1209" y="1199"/>
                    <a:pt x="1211" y="1197"/>
                    <a:pt x="1213" y="1194"/>
                  </a:cubicBezTo>
                  <a:cubicBezTo>
                    <a:pt x="1217" y="1191"/>
                    <a:pt x="1222" y="1187"/>
                    <a:pt x="1230" y="1183"/>
                  </a:cubicBezTo>
                  <a:cubicBezTo>
                    <a:pt x="1238" y="1179"/>
                    <a:pt x="1248" y="1174"/>
                    <a:pt x="1259" y="1168"/>
                  </a:cubicBezTo>
                  <a:cubicBezTo>
                    <a:pt x="1270" y="1161"/>
                    <a:pt x="1282" y="1154"/>
                    <a:pt x="1295" y="1145"/>
                  </a:cubicBezTo>
                  <a:cubicBezTo>
                    <a:pt x="1308" y="1135"/>
                    <a:pt x="1322" y="1124"/>
                    <a:pt x="1335" y="1111"/>
                  </a:cubicBezTo>
                  <a:cubicBezTo>
                    <a:pt x="1358" y="1087"/>
                    <a:pt x="1374" y="1064"/>
                    <a:pt x="1381" y="1039"/>
                  </a:cubicBezTo>
                  <a:cubicBezTo>
                    <a:pt x="1389" y="1015"/>
                    <a:pt x="1391" y="991"/>
                    <a:pt x="1387" y="967"/>
                  </a:cubicBezTo>
                  <a:cubicBezTo>
                    <a:pt x="1383" y="943"/>
                    <a:pt x="1374" y="919"/>
                    <a:pt x="1360" y="896"/>
                  </a:cubicBezTo>
                  <a:cubicBezTo>
                    <a:pt x="1346" y="873"/>
                    <a:pt x="1329" y="851"/>
                    <a:pt x="1309" y="830"/>
                  </a:cubicBezTo>
                  <a:cubicBezTo>
                    <a:pt x="1305" y="850"/>
                    <a:pt x="1296" y="873"/>
                    <a:pt x="1284" y="897"/>
                  </a:cubicBezTo>
                  <a:cubicBezTo>
                    <a:pt x="1272" y="920"/>
                    <a:pt x="1255" y="944"/>
                    <a:pt x="1231" y="967"/>
                  </a:cubicBezTo>
                  <a:cubicBezTo>
                    <a:pt x="1203" y="996"/>
                    <a:pt x="1175" y="1016"/>
                    <a:pt x="1148" y="1029"/>
                  </a:cubicBezTo>
                  <a:cubicBezTo>
                    <a:pt x="1120" y="1041"/>
                    <a:pt x="1093" y="1046"/>
                    <a:pt x="1067" y="1045"/>
                  </a:cubicBezTo>
                  <a:cubicBezTo>
                    <a:pt x="1040" y="1043"/>
                    <a:pt x="1014" y="1035"/>
                    <a:pt x="988" y="1020"/>
                  </a:cubicBezTo>
                  <a:cubicBezTo>
                    <a:pt x="963" y="1006"/>
                    <a:pt x="937" y="986"/>
                    <a:pt x="912" y="961"/>
                  </a:cubicBezTo>
                  <a:cubicBezTo>
                    <a:pt x="885" y="934"/>
                    <a:pt x="864" y="905"/>
                    <a:pt x="850" y="875"/>
                  </a:cubicBezTo>
                  <a:cubicBezTo>
                    <a:pt x="835" y="844"/>
                    <a:pt x="828" y="813"/>
                    <a:pt x="827" y="781"/>
                  </a:cubicBezTo>
                  <a:cubicBezTo>
                    <a:pt x="826" y="748"/>
                    <a:pt x="833" y="716"/>
                    <a:pt x="847" y="683"/>
                  </a:cubicBezTo>
                  <a:cubicBezTo>
                    <a:pt x="862" y="651"/>
                    <a:pt x="884" y="619"/>
                    <a:pt x="915" y="588"/>
                  </a:cubicBezTo>
                  <a:cubicBezTo>
                    <a:pt x="940" y="563"/>
                    <a:pt x="965" y="544"/>
                    <a:pt x="989" y="532"/>
                  </a:cubicBezTo>
                  <a:cubicBezTo>
                    <a:pt x="1014" y="519"/>
                    <a:pt x="1038" y="511"/>
                    <a:pt x="1062" y="508"/>
                  </a:cubicBezTo>
                  <a:cubicBezTo>
                    <a:pt x="1086" y="506"/>
                    <a:pt x="1111" y="508"/>
                    <a:pt x="1135" y="514"/>
                  </a:cubicBezTo>
                  <a:cubicBezTo>
                    <a:pt x="1159" y="520"/>
                    <a:pt x="1183" y="530"/>
                    <a:pt x="1207" y="544"/>
                  </a:cubicBezTo>
                  <a:cubicBezTo>
                    <a:pt x="1231" y="558"/>
                    <a:pt x="1255" y="574"/>
                    <a:pt x="1279" y="594"/>
                  </a:cubicBezTo>
                  <a:cubicBezTo>
                    <a:pt x="1303" y="614"/>
                    <a:pt x="1327" y="636"/>
                    <a:pt x="1350" y="659"/>
                  </a:cubicBezTo>
                  <a:close/>
                  <a:moveTo>
                    <a:pt x="1227" y="753"/>
                  </a:moveTo>
                  <a:cubicBezTo>
                    <a:pt x="1198" y="723"/>
                    <a:pt x="1171" y="700"/>
                    <a:pt x="1148" y="683"/>
                  </a:cubicBezTo>
                  <a:cubicBezTo>
                    <a:pt x="1125" y="667"/>
                    <a:pt x="1104" y="656"/>
                    <a:pt x="1086" y="651"/>
                  </a:cubicBezTo>
                  <a:cubicBezTo>
                    <a:pt x="1067" y="645"/>
                    <a:pt x="1050" y="645"/>
                    <a:pt x="1035" y="650"/>
                  </a:cubicBezTo>
                  <a:cubicBezTo>
                    <a:pt x="1021" y="655"/>
                    <a:pt x="1006" y="664"/>
                    <a:pt x="993" y="678"/>
                  </a:cubicBezTo>
                  <a:cubicBezTo>
                    <a:pt x="980" y="691"/>
                    <a:pt x="971" y="704"/>
                    <a:pt x="967" y="718"/>
                  </a:cubicBezTo>
                  <a:cubicBezTo>
                    <a:pt x="962" y="732"/>
                    <a:pt x="960" y="746"/>
                    <a:pt x="962" y="761"/>
                  </a:cubicBezTo>
                  <a:cubicBezTo>
                    <a:pt x="964" y="775"/>
                    <a:pt x="970" y="790"/>
                    <a:pt x="978" y="804"/>
                  </a:cubicBezTo>
                  <a:cubicBezTo>
                    <a:pt x="986" y="818"/>
                    <a:pt x="997" y="832"/>
                    <a:pt x="1011" y="846"/>
                  </a:cubicBezTo>
                  <a:cubicBezTo>
                    <a:pt x="1025" y="860"/>
                    <a:pt x="1039" y="872"/>
                    <a:pt x="1053" y="881"/>
                  </a:cubicBezTo>
                  <a:cubicBezTo>
                    <a:pt x="1067" y="889"/>
                    <a:pt x="1081" y="894"/>
                    <a:pt x="1093" y="896"/>
                  </a:cubicBezTo>
                  <a:cubicBezTo>
                    <a:pt x="1106" y="898"/>
                    <a:pt x="1119" y="896"/>
                    <a:pt x="1132" y="890"/>
                  </a:cubicBezTo>
                  <a:cubicBezTo>
                    <a:pt x="1145" y="885"/>
                    <a:pt x="1158" y="875"/>
                    <a:pt x="1171" y="862"/>
                  </a:cubicBezTo>
                  <a:cubicBezTo>
                    <a:pt x="1187" y="846"/>
                    <a:pt x="1199" y="829"/>
                    <a:pt x="1209" y="810"/>
                  </a:cubicBezTo>
                  <a:cubicBezTo>
                    <a:pt x="1218" y="791"/>
                    <a:pt x="1224" y="772"/>
                    <a:pt x="1227" y="753"/>
                  </a:cubicBezTo>
                  <a:close/>
                  <a:moveTo>
                    <a:pt x="1581" y="33"/>
                  </a:moveTo>
                  <a:cubicBezTo>
                    <a:pt x="1589" y="41"/>
                    <a:pt x="1596" y="49"/>
                    <a:pt x="1601" y="55"/>
                  </a:cubicBezTo>
                  <a:cubicBezTo>
                    <a:pt x="1606" y="62"/>
                    <a:pt x="1611" y="68"/>
                    <a:pt x="1615" y="74"/>
                  </a:cubicBezTo>
                  <a:cubicBezTo>
                    <a:pt x="1620" y="80"/>
                    <a:pt x="1623" y="86"/>
                    <a:pt x="1626" y="93"/>
                  </a:cubicBezTo>
                  <a:cubicBezTo>
                    <a:pt x="1629" y="99"/>
                    <a:pt x="1632" y="106"/>
                    <a:pt x="1635" y="113"/>
                  </a:cubicBezTo>
                  <a:lnTo>
                    <a:pt x="1867" y="698"/>
                  </a:lnTo>
                  <a:cubicBezTo>
                    <a:pt x="1869" y="704"/>
                    <a:pt x="1870" y="709"/>
                    <a:pt x="1870" y="714"/>
                  </a:cubicBezTo>
                  <a:cubicBezTo>
                    <a:pt x="1869" y="718"/>
                    <a:pt x="1867" y="724"/>
                    <a:pt x="1864" y="730"/>
                  </a:cubicBezTo>
                  <a:cubicBezTo>
                    <a:pt x="1860" y="736"/>
                    <a:pt x="1855" y="743"/>
                    <a:pt x="1848" y="750"/>
                  </a:cubicBezTo>
                  <a:cubicBezTo>
                    <a:pt x="1841" y="758"/>
                    <a:pt x="1832" y="767"/>
                    <a:pt x="1822" y="778"/>
                  </a:cubicBezTo>
                  <a:cubicBezTo>
                    <a:pt x="1807" y="793"/>
                    <a:pt x="1795" y="804"/>
                    <a:pt x="1785" y="811"/>
                  </a:cubicBezTo>
                  <a:cubicBezTo>
                    <a:pt x="1776" y="819"/>
                    <a:pt x="1768" y="824"/>
                    <a:pt x="1762" y="826"/>
                  </a:cubicBezTo>
                  <a:cubicBezTo>
                    <a:pt x="1756" y="828"/>
                    <a:pt x="1751" y="827"/>
                    <a:pt x="1748" y="824"/>
                  </a:cubicBezTo>
                  <a:cubicBezTo>
                    <a:pt x="1744" y="821"/>
                    <a:pt x="1741" y="816"/>
                    <a:pt x="1739" y="809"/>
                  </a:cubicBezTo>
                  <a:lnTo>
                    <a:pt x="1510" y="201"/>
                  </a:lnTo>
                  <a:lnTo>
                    <a:pt x="1285" y="427"/>
                  </a:lnTo>
                  <a:cubicBezTo>
                    <a:pt x="1279" y="432"/>
                    <a:pt x="1271" y="433"/>
                    <a:pt x="1260" y="428"/>
                  </a:cubicBezTo>
                  <a:cubicBezTo>
                    <a:pt x="1250" y="424"/>
                    <a:pt x="1236" y="413"/>
                    <a:pt x="1220" y="396"/>
                  </a:cubicBezTo>
                  <a:cubicBezTo>
                    <a:pt x="1211" y="388"/>
                    <a:pt x="1205" y="381"/>
                    <a:pt x="1200" y="374"/>
                  </a:cubicBezTo>
                  <a:cubicBezTo>
                    <a:pt x="1195" y="367"/>
                    <a:pt x="1191" y="361"/>
                    <a:pt x="1188" y="356"/>
                  </a:cubicBezTo>
                  <a:cubicBezTo>
                    <a:pt x="1186" y="350"/>
                    <a:pt x="1185" y="346"/>
                    <a:pt x="1186" y="342"/>
                  </a:cubicBezTo>
                  <a:cubicBezTo>
                    <a:pt x="1186" y="338"/>
                    <a:pt x="1188" y="335"/>
                    <a:pt x="1190" y="332"/>
                  </a:cubicBezTo>
                  <a:lnTo>
                    <a:pt x="1509" y="14"/>
                  </a:lnTo>
                  <a:cubicBezTo>
                    <a:pt x="1514" y="9"/>
                    <a:pt x="1519" y="5"/>
                    <a:pt x="1523" y="3"/>
                  </a:cubicBezTo>
                  <a:cubicBezTo>
                    <a:pt x="1527" y="0"/>
                    <a:pt x="1532" y="0"/>
                    <a:pt x="1537" y="1"/>
                  </a:cubicBezTo>
                  <a:cubicBezTo>
                    <a:pt x="1542" y="3"/>
                    <a:pt x="1548" y="6"/>
                    <a:pt x="1556" y="11"/>
                  </a:cubicBezTo>
                  <a:cubicBezTo>
                    <a:pt x="1563" y="16"/>
                    <a:pt x="1571" y="24"/>
                    <a:pt x="1581" y="33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4506" y="3623"/>
              <a:ext cx="231" cy="243"/>
            </a:xfrm>
            <a:custGeom>
              <a:avLst/>
              <a:gdLst>
                <a:gd name="T0" fmla="*/ 764 w 1951"/>
                <a:gd name="T1" fmla="*/ 1750 h 2059"/>
                <a:gd name="T2" fmla="*/ 444 w 1951"/>
                <a:gd name="T3" fmla="*/ 2057 h 2059"/>
                <a:gd name="T4" fmla="*/ 378 w 1951"/>
                <a:gd name="T5" fmla="*/ 1992 h 2059"/>
                <a:gd name="T6" fmla="*/ 131 w 1951"/>
                <a:gd name="T7" fmla="*/ 1522 h 2059"/>
                <a:gd name="T8" fmla="*/ 53 w 1951"/>
                <a:gd name="T9" fmla="*/ 1676 h 2059"/>
                <a:gd name="T10" fmla="*/ 0 w 1951"/>
                <a:gd name="T11" fmla="*/ 1611 h 2059"/>
                <a:gd name="T12" fmla="*/ 51 w 1951"/>
                <a:gd name="T13" fmla="*/ 1390 h 2059"/>
                <a:gd name="T14" fmla="*/ 127 w 1951"/>
                <a:gd name="T15" fmla="*/ 1317 h 2059"/>
                <a:gd name="T16" fmla="*/ 676 w 1951"/>
                <a:gd name="T17" fmla="*/ 1674 h 2059"/>
                <a:gd name="T18" fmla="*/ 735 w 1951"/>
                <a:gd name="T19" fmla="*/ 1700 h 2059"/>
                <a:gd name="T20" fmla="*/ 1079 w 1951"/>
                <a:gd name="T21" fmla="*/ 1255 h 2059"/>
                <a:gd name="T22" fmla="*/ 950 w 1951"/>
                <a:gd name="T23" fmla="*/ 1583 h 2059"/>
                <a:gd name="T24" fmla="*/ 836 w 1951"/>
                <a:gd name="T25" fmla="*/ 1626 h 2059"/>
                <a:gd name="T26" fmla="*/ 778 w 1951"/>
                <a:gd name="T27" fmla="*/ 1556 h 2059"/>
                <a:gd name="T28" fmla="*/ 865 w 1951"/>
                <a:gd name="T29" fmla="*/ 1498 h 2059"/>
                <a:gd name="T30" fmla="*/ 930 w 1951"/>
                <a:gd name="T31" fmla="*/ 1250 h 2059"/>
                <a:gd name="T32" fmla="*/ 717 w 1951"/>
                <a:gd name="T33" fmla="*/ 1382 h 2059"/>
                <a:gd name="T34" fmla="*/ 419 w 1951"/>
                <a:gd name="T35" fmla="*/ 1229 h 2059"/>
                <a:gd name="T36" fmla="*/ 559 w 1951"/>
                <a:gd name="T37" fmla="*/ 885 h 2059"/>
                <a:gd name="T38" fmla="*/ 849 w 1951"/>
                <a:gd name="T39" fmla="*/ 948 h 2059"/>
                <a:gd name="T40" fmla="*/ 655 w 1951"/>
                <a:gd name="T41" fmla="*/ 1005 h 2059"/>
                <a:gd name="T42" fmla="*/ 532 w 1951"/>
                <a:gd name="T43" fmla="*/ 1115 h 2059"/>
                <a:gd name="T44" fmla="*/ 663 w 1951"/>
                <a:gd name="T45" fmla="*/ 1250 h 2059"/>
                <a:gd name="T46" fmla="*/ 797 w 1951"/>
                <a:gd name="T47" fmla="*/ 1106 h 2059"/>
                <a:gd name="T48" fmla="*/ 1508 w 1951"/>
                <a:gd name="T49" fmla="*/ 825 h 2059"/>
                <a:gd name="T50" fmla="*/ 1380 w 1951"/>
                <a:gd name="T51" fmla="*/ 1153 h 2059"/>
                <a:gd name="T52" fmla="*/ 1266 w 1951"/>
                <a:gd name="T53" fmla="*/ 1196 h 2059"/>
                <a:gd name="T54" fmla="*/ 1208 w 1951"/>
                <a:gd name="T55" fmla="*/ 1126 h 2059"/>
                <a:gd name="T56" fmla="*/ 1295 w 1951"/>
                <a:gd name="T57" fmla="*/ 1069 h 2059"/>
                <a:gd name="T58" fmla="*/ 1360 w 1951"/>
                <a:gd name="T59" fmla="*/ 820 h 2059"/>
                <a:gd name="T60" fmla="*/ 1147 w 1951"/>
                <a:gd name="T61" fmla="*/ 953 h 2059"/>
                <a:gd name="T62" fmla="*/ 849 w 1951"/>
                <a:gd name="T63" fmla="*/ 799 h 2059"/>
                <a:gd name="T64" fmla="*/ 989 w 1951"/>
                <a:gd name="T65" fmla="*/ 456 h 2059"/>
                <a:gd name="T66" fmla="*/ 1279 w 1951"/>
                <a:gd name="T67" fmla="*/ 518 h 2059"/>
                <a:gd name="T68" fmla="*/ 1085 w 1951"/>
                <a:gd name="T69" fmla="*/ 575 h 2059"/>
                <a:gd name="T70" fmla="*/ 962 w 1951"/>
                <a:gd name="T71" fmla="*/ 685 h 2059"/>
                <a:gd name="T72" fmla="*/ 1093 w 1951"/>
                <a:gd name="T73" fmla="*/ 820 h 2059"/>
                <a:gd name="T74" fmla="*/ 1227 w 1951"/>
                <a:gd name="T75" fmla="*/ 677 h 2059"/>
                <a:gd name="T76" fmla="*/ 1938 w 1951"/>
                <a:gd name="T77" fmla="*/ 395 h 2059"/>
                <a:gd name="T78" fmla="*/ 1810 w 1951"/>
                <a:gd name="T79" fmla="*/ 723 h 2059"/>
                <a:gd name="T80" fmla="*/ 1696 w 1951"/>
                <a:gd name="T81" fmla="*/ 766 h 2059"/>
                <a:gd name="T82" fmla="*/ 1638 w 1951"/>
                <a:gd name="T83" fmla="*/ 696 h 2059"/>
                <a:gd name="T84" fmla="*/ 1725 w 1951"/>
                <a:gd name="T85" fmla="*/ 639 h 2059"/>
                <a:gd name="T86" fmla="*/ 1789 w 1951"/>
                <a:gd name="T87" fmla="*/ 390 h 2059"/>
                <a:gd name="T88" fmla="*/ 1577 w 1951"/>
                <a:gd name="T89" fmla="*/ 523 h 2059"/>
                <a:gd name="T90" fmla="*/ 1279 w 1951"/>
                <a:gd name="T91" fmla="*/ 369 h 2059"/>
                <a:gd name="T92" fmla="*/ 1419 w 1951"/>
                <a:gd name="T93" fmla="*/ 26 h 2059"/>
                <a:gd name="T94" fmla="*/ 1708 w 1951"/>
                <a:gd name="T95" fmla="*/ 88 h 2059"/>
                <a:gd name="T96" fmla="*/ 1515 w 1951"/>
                <a:gd name="T97" fmla="*/ 145 h 2059"/>
                <a:gd name="T98" fmla="*/ 1392 w 1951"/>
                <a:gd name="T99" fmla="*/ 255 h 2059"/>
                <a:gd name="T100" fmla="*/ 1523 w 1951"/>
                <a:gd name="T101" fmla="*/ 390 h 2059"/>
                <a:gd name="T102" fmla="*/ 1657 w 1951"/>
                <a:gd name="T103" fmla="*/ 247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1" h="2059">
                  <a:moveTo>
                    <a:pt x="735" y="1700"/>
                  </a:moveTo>
                  <a:cubicBezTo>
                    <a:pt x="743" y="1708"/>
                    <a:pt x="749" y="1715"/>
                    <a:pt x="753" y="1721"/>
                  </a:cubicBezTo>
                  <a:cubicBezTo>
                    <a:pt x="758" y="1728"/>
                    <a:pt x="761" y="1733"/>
                    <a:pt x="763" y="1738"/>
                  </a:cubicBezTo>
                  <a:cubicBezTo>
                    <a:pt x="764" y="1742"/>
                    <a:pt x="765" y="1746"/>
                    <a:pt x="764" y="1750"/>
                  </a:cubicBezTo>
                  <a:cubicBezTo>
                    <a:pt x="764" y="1753"/>
                    <a:pt x="762" y="1756"/>
                    <a:pt x="760" y="1758"/>
                  </a:cubicBezTo>
                  <a:lnTo>
                    <a:pt x="464" y="2054"/>
                  </a:lnTo>
                  <a:cubicBezTo>
                    <a:pt x="462" y="2057"/>
                    <a:pt x="459" y="2058"/>
                    <a:pt x="456" y="2058"/>
                  </a:cubicBezTo>
                  <a:cubicBezTo>
                    <a:pt x="452" y="2059"/>
                    <a:pt x="448" y="2058"/>
                    <a:pt x="444" y="2057"/>
                  </a:cubicBezTo>
                  <a:cubicBezTo>
                    <a:pt x="439" y="2055"/>
                    <a:pt x="434" y="2052"/>
                    <a:pt x="427" y="2047"/>
                  </a:cubicBezTo>
                  <a:cubicBezTo>
                    <a:pt x="421" y="2043"/>
                    <a:pt x="414" y="2037"/>
                    <a:pt x="406" y="2029"/>
                  </a:cubicBezTo>
                  <a:cubicBezTo>
                    <a:pt x="398" y="2021"/>
                    <a:pt x="392" y="2014"/>
                    <a:pt x="387" y="2008"/>
                  </a:cubicBezTo>
                  <a:cubicBezTo>
                    <a:pt x="383" y="2002"/>
                    <a:pt x="379" y="1996"/>
                    <a:pt x="378" y="1992"/>
                  </a:cubicBezTo>
                  <a:cubicBezTo>
                    <a:pt x="376" y="1987"/>
                    <a:pt x="375" y="1983"/>
                    <a:pt x="376" y="1979"/>
                  </a:cubicBezTo>
                  <a:cubicBezTo>
                    <a:pt x="376" y="1976"/>
                    <a:pt x="377" y="1973"/>
                    <a:pt x="380" y="1970"/>
                  </a:cubicBezTo>
                  <a:lnTo>
                    <a:pt x="480" y="1870"/>
                  </a:lnTo>
                  <a:lnTo>
                    <a:pt x="131" y="1522"/>
                  </a:lnTo>
                  <a:lnTo>
                    <a:pt x="92" y="1655"/>
                  </a:lnTo>
                  <a:cubicBezTo>
                    <a:pt x="89" y="1665"/>
                    <a:pt x="86" y="1672"/>
                    <a:pt x="82" y="1676"/>
                  </a:cubicBezTo>
                  <a:cubicBezTo>
                    <a:pt x="79" y="1681"/>
                    <a:pt x="75" y="1684"/>
                    <a:pt x="70" y="1684"/>
                  </a:cubicBezTo>
                  <a:cubicBezTo>
                    <a:pt x="66" y="1684"/>
                    <a:pt x="60" y="1681"/>
                    <a:pt x="53" y="1676"/>
                  </a:cubicBezTo>
                  <a:cubicBezTo>
                    <a:pt x="47" y="1671"/>
                    <a:pt x="38" y="1663"/>
                    <a:pt x="28" y="1653"/>
                  </a:cubicBezTo>
                  <a:cubicBezTo>
                    <a:pt x="21" y="1646"/>
                    <a:pt x="16" y="1641"/>
                    <a:pt x="12" y="1636"/>
                  </a:cubicBezTo>
                  <a:cubicBezTo>
                    <a:pt x="8" y="1632"/>
                    <a:pt x="5" y="1627"/>
                    <a:pt x="3" y="1623"/>
                  </a:cubicBezTo>
                  <a:cubicBezTo>
                    <a:pt x="1" y="1619"/>
                    <a:pt x="0" y="1615"/>
                    <a:pt x="0" y="1611"/>
                  </a:cubicBezTo>
                  <a:cubicBezTo>
                    <a:pt x="0" y="1607"/>
                    <a:pt x="1" y="1602"/>
                    <a:pt x="2" y="1597"/>
                  </a:cubicBezTo>
                  <a:lnTo>
                    <a:pt x="42" y="1407"/>
                  </a:lnTo>
                  <a:cubicBezTo>
                    <a:pt x="43" y="1405"/>
                    <a:pt x="43" y="1402"/>
                    <a:pt x="45" y="1399"/>
                  </a:cubicBezTo>
                  <a:cubicBezTo>
                    <a:pt x="46" y="1397"/>
                    <a:pt x="48" y="1393"/>
                    <a:pt x="51" y="1390"/>
                  </a:cubicBezTo>
                  <a:cubicBezTo>
                    <a:pt x="54" y="1386"/>
                    <a:pt x="58" y="1381"/>
                    <a:pt x="63" y="1376"/>
                  </a:cubicBezTo>
                  <a:cubicBezTo>
                    <a:pt x="69" y="1370"/>
                    <a:pt x="76" y="1363"/>
                    <a:pt x="84" y="1355"/>
                  </a:cubicBezTo>
                  <a:cubicBezTo>
                    <a:pt x="95" y="1344"/>
                    <a:pt x="103" y="1336"/>
                    <a:pt x="110" y="1330"/>
                  </a:cubicBezTo>
                  <a:cubicBezTo>
                    <a:pt x="117" y="1324"/>
                    <a:pt x="123" y="1319"/>
                    <a:pt x="127" y="1317"/>
                  </a:cubicBezTo>
                  <a:cubicBezTo>
                    <a:pt x="131" y="1315"/>
                    <a:pt x="135" y="1314"/>
                    <a:pt x="138" y="1314"/>
                  </a:cubicBezTo>
                  <a:cubicBezTo>
                    <a:pt x="140" y="1315"/>
                    <a:pt x="143" y="1316"/>
                    <a:pt x="145" y="1319"/>
                  </a:cubicBezTo>
                  <a:lnTo>
                    <a:pt x="588" y="1762"/>
                  </a:lnTo>
                  <a:lnTo>
                    <a:pt x="676" y="1674"/>
                  </a:lnTo>
                  <a:cubicBezTo>
                    <a:pt x="678" y="1672"/>
                    <a:pt x="681" y="1670"/>
                    <a:pt x="685" y="1670"/>
                  </a:cubicBezTo>
                  <a:cubicBezTo>
                    <a:pt x="688" y="1669"/>
                    <a:pt x="693" y="1670"/>
                    <a:pt x="698" y="1672"/>
                  </a:cubicBezTo>
                  <a:cubicBezTo>
                    <a:pt x="702" y="1673"/>
                    <a:pt x="708" y="1677"/>
                    <a:pt x="714" y="1681"/>
                  </a:cubicBezTo>
                  <a:cubicBezTo>
                    <a:pt x="720" y="1686"/>
                    <a:pt x="727" y="1692"/>
                    <a:pt x="735" y="1700"/>
                  </a:cubicBezTo>
                  <a:close/>
                  <a:moveTo>
                    <a:pt x="920" y="1013"/>
                  </a:moveTo>
                  <a:cubicBezTo>
                    <a:pt x="942" y="1035"/>
                    <a:pt x="963" y="1059"/>
                    <a:pt x="985" y="1084"/>
                  </a:cubicBezTo>
                  <a:cubicBezTo>
                    <a:pt x="1006" y="1110"/>
                    <a:pt x="1024" y="1137"/>
                    <a:pt x="1040" y="1166"/>
                  </a:cubicBezTo>
                  <a:cubicBezTo>
                    <a:pt x="1057" y="1194"/>
                    <a:pt x="1069" y="1224"/>
                    <a:pt x="1079" y="1255"/>
                  </a:cubicBezTo>
                  <a:cubicBezTo>
                    <a:pt x="1088" y="1286"/>
                    <a:pt x="1091" y="1318"/>
                    <a:pt x="1089" y="1350"/>
                  </a:cubicBezTo>
                  <a:cubicBezTo>
                    <a:pt x="1087" y="1382"/>
                    <a:pt x="1078" y="1415"/>
                    <a:pt x="1062" y="1449"/>
                  </a:cubicBezTo>
                  <a:cubicBezTo>
                    <a:pt x="1046" y="1482"/>
                    <a:pt x="1021" y="1516"/>
                    <a:pt x="988" y="1550"/>
                  </a:cubicBezTo>
                  <a:cubicBezTo>
                    <a:pt x="976" y="1562"/>
                    <a:pt x="963" y="1573"/>
                    <a:pt x="950" y="1583"/>
                  </a:cubicBezTo>
                  <a:cubicBezTo>
                    <a:pt x="936" y="1593"/>
                    <a:pt x="924" y="1601"/>
                    <a:pt x="911" y="1609"/>
                  </a:cubicBezTo>
                  <a:cubicBezTo>
                    <a:pt x="899" y="1616"/>
                    <a:pt x="888" y="1621"/>
                    <a:pt x="879" y="1625"/>
                  </a:cubicBezTo>
                  <a:cubicBezTo>
                    <a:pt x="869" y="1629"/>
                    <a:pt x="862" y="1632"/>
                    <a:pt x="856" y="1632"/>
                  </a:cubicBezTo>
                  <a:cubicBezTo>
                    <a:pt x="850" y="1632"/>
                    <a:pt x="843" y="1630"/>
                    <a:pt x="836" y="1626"/>
                  </a:cubicBezTo>
                  <a:cubicBezTo>
                    <a:pt x="829" y="1621"/>
                    <a:pt x="821" y="1614"/>
                    <a:pt x="811" y="1605"/>
                  </a:cubicBezTo>
                  <a:cubicBezTo>
                    <a:pt x="802" y="1595"/>
                    <a:pt x="795" y="1588"/>
                    <a:pt x="790" y="1582"/>
                  </a:cubicBezTo>
                  <a:cubicBezTo>
                    <a:pt x="785" y="1576"/>
                    <a:pt x="781" y="1571"/>
                    <a:pt x="779" y="1567"/>
                  </a:cubicBezTo>
                  <a:cubicBezTo>
                    <a:pt x="778" y="1562"/>
                    <a:pt x="777" y="1559"/>
                    <a:pt x="778" y="1556"/>
                  </a:cubicBezTo>
                  <a:cubicBezTo>
                    <a:pt x="779" y="1553"/>
                    <a:pt x="780" y="1551"/>
                    <a:pt x="783" y="1548"/>
                  </a:cubicBezTo>
                  <a:cubicBezTo>
                    <a:pt x="786" y="1545"/>
                    <a:pt x="792" y="1541"/>
                    <a:pt x="800" y="1537"/>
                  </a:cubicBezTo>
                  <a:cubicBezTo>
                    <a:pt x="808" y="1533"/>
                    <a:pt x="818" y="1528"/>
                    <a:pt x="829" y="1521"/>
                  </a:cubicBezTo>
                  <a:cubicBezTo>
                    <a:pt x="840" y="1515"/>
                    <a:pt x="852" y="1508"/>
                    <a:pt x="865" y="1498"/>
                  </a:cubicBezTo>
                  <a:cubicBezTo>
                    <a:pt x="878" y="1489"/>
                    <a:pt x="891" y="1478"/>
                    <a:pt x="905" y="1464"/>
                  </a:cubicBezTo>
                  <a:cubicBezTo>
                    <a:pt x="928" y="1441"/>
                    <a:pt x="943" y="1418"/>
                    <a:pt x="951" y="1393"/>
                  </a:cubicBezTo>
                  <a:cubicBezTo>
                    <a:pt x="959" y="1369"/>
                    <a:pt x="961" y="1345"/>
                    <a:pt x="957" y="1321"/>
                  </a:cubicBezTo>
                  <a:cubicBezTo>
                    <a:pt x="952" y="1297"/>
                    <a:pt x="943" y="1273"/>
                    <a:pt x="930" y="1250"/>
                  </a:cubicBezTo>
                  <a:cubicBezTo>
                    <a:pt x="916" y="1227"/>
                    <a:pt x="899" y="1205"/>
                    <a:pt x="879" y="1184"/>
                  </a:cubicBezTo>
                  <a:cubicBezTo>
                    <a:pt x="874" y="1204"/>
                    <a:pt x="866" y="1227"/>
                    <a:pt x="854" y="1250"/>
                  </a:cubicBezTo>
                  <a:cubicBezTo>
                    <a:pt x="842" y="1274"/>
                    <a:pt x="824" y="1298"/>
                    <a:pt x="801" y="1321"/>
                  </a:cubicBezTo>
                  <a:cubicBezTo>
                    <a:pt x="773" y="1350"/>
                    <a:pt x="745" y="1370"/>
                    <a:pt x="717" y="1382"/>
                  </a:cubicBezTo>
                  <a:cubicBezTo>
                    <a:pt x="690" y="1395"/>
                    <a:pt x="663" y="1400"/>
                    <a:pt x="637" y="1399"/>
                  </a:cubicBezTo>
                  <a:cubicBezTo>
                    <a:pt x="610" y="1397"/>
                    <a:pt x="584" y="1389"/>
                    <a:pt x="558" y="1374"/>
                  </a:cubicBezTo>
                  <a:cubicBezTo>
                    <a:pt x="532" y="1360"/>
                    <a:pt x="507" y="1340"/>
                    <a:pt x="481" y="1314"/>
                  </a:cubicBezTo>
                  <a:cubicBezTo>
                    <a:pt x="455" y="1288"/>
                    <a:pt x="434" y="1259"/>
                    <a:pt x="419" y="1229"/>
                  </a:cubicBezTo>
                  <a:cubicBezTo>
                    <a:pt x="405" y="1198"/>
                    <a:pt x="397" y="1167"/>
                    <a:pt x="397" y="1134"/>
                  </a:cubicBezTo>
                  <a:cubicBezTo>
                    <a:pt x="396" y="1102"/>
                    <a:pt x="403" y="1070"/>
                    <a:pt x="417" y="1037"/>
                  </a:cubicBezTo>
                  <a:cubicBezTo>
                    <a:pt x="431" y="1005"/>
                    <a:pt x="454" y="973"/>
                    <a:pt x="485" y="942"/>
                  </a:cubicBezTo>
                  <a:cubicBezTo>
                    <a:pt x="510" y="917"/>
                    <a:pt x="535" y="898"/>
                    <a:pt x="559" y="885"/>
                  </a:cubicBezTo>
                  <a:cubicBezTo>
                    <a:pt x="583" y="873"/>
                    <a:pt x="608" y="865"/>
                    <a:pt x="632" y="862"/>
                  </a:cubicBezTo>
                  <a:cubicBezTo>
                    <a:pt x="656" y="860"/>
                    <a:pt x="680" y="861"/>
                    <a:pt x="705" y="868"/>
                  </a:cubicBezTo>
                  <a:cubicBezTo>
                    <a:pt x="729" y="874"/>
                    <a:pt x="753" y="884"/>
                    <a:pt x="777" y="898"/>
                  </a:cubicBezTo>
                  <a:cubicBezTo>
                    <a:pt x="801" y="912"/>
                    <a:pt x="825" y="928"/>
                    <a:pt x="849" y="948"/>
                  </a:cubicBezTo>
                  <a:cubicBezTo>
                    <a:pt x="873" y="968"/>
                    <a:pt x="896" y="990"/>
                    <a:pt x="920" y="1013"/>
                  </a:cubicBezTo>
                  <a:close/>
                  <a:moveTo>
                    <a:pt x="797" y="1106"/>
                  </a:moveTo>
                  <a:cubicBezTo>
                    <a:pt x="767" y="1077"/>
                    <a:pt x="741" y="1054"/>
                    <a:pt x="718" y="1037"/>
                  </a:cubicBezTo>
                  <a:cubicBezTo>
                    <a:pt x="695" y="1021"/>
                    <a:pt x="674" y="1010"/>
                    <a:pt x="655" y="1005"/>
                  </a:cubicBezTo>
                  <a:cubicBezTo>
                    <a:pt x="637" y="999"/>
                    <a:pt x="620" y="999"/>
                    <a:pt x="605" y="1004"/>
                  </a:cubicBezTo>
                  <a:cubicBezTo>
                    <a:pt x="590" y="1009"/>
                    <a:pt x="576" y="1018"/>
                    <a:pt x="563" y="1032"/>
                  </a:cubicBezTo>
                  <a:cubicBezTo>
                    <a:pt x="550" y="1044"/>
                    <a:pt x="541" y="1058"/>
                    <a:pt x="536" y="1072"/>
                  </a:cubicBezTo>
                  <a:cubicBezTo>
                    <a:pt x="531" y="1086"/>
                    <a:pt x="530" y="1100"/>
                    <a:pt x="532" y="1115"/>
                  </a:cubicBezTo>
                  <a:cubicBezTo>
                    <a:pt x="534" y="1129"/>
                    <a:pt x="539" y="1144"/>
                    <a:pt x="548" y="1158"/>
                  </a:cubicBezTo>
                  <a:cubicBezTo>
                    <a:pt x="556" y="1172"/>
                    <a:pt x="567" y="1186"/>
                    <a:pt x="580" y="1200"/>
                  </a:cubicBezTo>
                  <a:cubicBezTo>
                    <a:pt x="595" y="1214"/>
                    <a:pt x="609" y="1226"/>
                    <a:pt x="623" y="1235"/>
                  </a:cubicBezTo>
                  <a:cubicBezTo>
                    <a:pt x="637" y="1243"/>
                    <a:pt x="650" y="1248"/>
                    <a:pt x="663" y="1250"/>
                  </a:cubicBezTo>
                  <a:cubicBezTo>
                    <a:pt x="676" y="1252"/>
                    <a:pt x="689" y="1250"/>
                    <a:pt x="702" y="1244"/>
                  </a:cubicBezTo>
                  <a:cubicBezTo>
                    <a:pt x="714" y="1239"/>
                    <a:pt x="727" y="1229"/>
                    <a:pt x="740" y="1216"/>
                  </a:cubicBezTo>
                  <a:cubicBezTo>
                    <a:pt x="756" y="1200"/>
                    <a:pt x="769" y="1183"/>
                    <a:pt x="778" y="1164"/>
                  </a:cubicBezTo>
                  <a:cubicBezTo>
                    <a:pt x="788" y="1145"/>
                    <a:pt x="794" y="1126"/>
                    <a:pt x="797" y="1106"/>
                  </a:cubicBezTo>
                  <a:close/>
                  <a:moveTo>
                    <a:pt x="1350" y="583"/>
                  </a:moveTo>
                  <a:cubicBezTo>
                    <a:pt x="1372" y="605"/>
                    <a:pt x="1393" y="629"/>
                    <a:pt x="1414" y="654"/>
                  </a:cubicBezTo>
                  <a:cubicBezTo>
                    <a:pt x="1436" y="680"/>
                    <a:pt x="1454" y="707"/>
                    <a:pt x="1470" y="736"/>
                  </a:cubicBezTo>
                  <a:cubicBezTo>
                    <a:pt x="1487" y="764"/>
                    <a:pt x="1499" y="794"/>
                    <a:pt x="1508" y="825"/>
                  </a:cubicBezTo>
                  <a:cubicBezTo>
                    <a:pt x="1518" y="856"/>
                    <a:pt x="1521" y="888"/>
                    <a:pt x="1519" y="920"/>
                  </a:cubicBezTo>
                  <a:cubicBezTo>
                    <a:pt x="1517" y="953"/>
                    <a:pt x="1508" y="985"/>
                    <a:pt x="1492" y="1019"/>
                  </a:cubicBezTo>
                  <a:cubicBezTo>
                    <a:pt x="1476" y="1053"/>
                    <a:pt x="1451" y="1086"/>
                    <a:pt x="1418" y="1120"/>
                  </a:cubicBezTo>
                  <a:cubicBezTo>
                    <a:pt x="1406" y="1132"/>
                    <a:pt x="1393" y="1143"/>
                    <a:pt x="1380" y="1153"/>
                  </a:cubicBezTo>
                  <a:cubicBezTo>
                    <a:pt x="1366" y="1163"/>
                    <a:pt x="1353" y="1172"/>
                    <a:pt x="1341" y="1179"/>
                  </a:cubicBezTo>
                  <a:cubicBezTo>
                    <a:pt x="1329" y="1186"/>
                    <a:pt x="1318" y="1192"/>
                    <a:pt x="1309" y="1196"/>
                  </a:cubicBezTo>
                  <a:cubicBezTo>
                    <a:pt x="1299" y="1200"/>
                    <a:pt x="1292" y="1202"/>
                    <a:pt x="1286" y="1202"/>
                  </a:cubicBezTo>
                  <a:cubicBezTo>
                    <a:pt x="1280" y="1202"/>
                    <a:pt x="1273" y="1200"/>
                    <a:pt x="1266" y="1196"/>
                  </a:cubicBezTo>
                  <a:cubicBezTo>
                    <a:pt x="1259" y="1192"/>
                    <a:pt x="1251" y="1185"/>
                    <a:pt x="1241" y="1175"/>
                  </a:cubicBezTo>
                  <a:cubicBezTo>
                    <a:pt x="1232" y="1165"/>
                    <a:pt x="1225" y="1158"/>
                    <a:pt x="1220" y="1152"/>
                  </a:cubicBezTo>
                  <a:cubicBezTo>
                    <a:pt x="1215" y="1146"/>
                    <a:pt x="1211" y="1141"/>
                    <a:pt x="1209" y="1137"/>
                  </a:cubicBezTo>
                  <a:cubicBezTo>
                    <a:pt x="1208" y="1132"/>
                    <a:pt x="1207" y="1129"/>
                    <a:pt x="1208" y="1126"/>
                  </a:cubicBezTo>
                  <a:cubicBezTo>
                    <a:pt x="1209" y="1123"/>
                    <a:pt x="1210" y="1121"/>
                    <a:pt x="1213" y="1118"/>
                  </a:cubicBezTo>
                  <a:cubicBezTo>
                    <a:pt x="1216" y="1115"/>
                    <a:pt x="1222" y="1111"/>
                    <a:pt x="1230" y="1107"/>
                  </a:cubicBezTo>
                  <a:cubicBezTo>
                    <a:pt x="1238" y="1103"/>
                    <a:pt x="1247" y="1098"/>
                    <a:pt x="1259" y="1092"/>
                  </a:cubicBezTo>
                  <a:cubicBezTo>
                    <a:pt x="1270" y="1085"/>
                    <a:pt x="1282" y="1078"/>
                    <a:pt x="1295" y="1069"/>
                  </a:cubicBezTo>
                  <a:cubicBezTo>
                    <a:pt x="1308" y="1059"/>
                    <a:pt x="1321" y="1048"/>
                    <a:pt x="1335" y="1035"/>
                  </a:cubicBezTo>
                  <a:cubicBezTo>
                    <a:pt x="1358" y="1011"/>
                    <a:pt x="1373" y="988"/>
                    <a:pt x="1381" y="963"/>
                  </a:cubicBezTo>
                  <a:cubicBezTo>
                    <a:pt x="1389" y="939"/>
                    <a:pt x="1391" y="915"/>
                    <a:pt x="1386" y="891"/>
                  </a:cubicBezTo>
                  <a:cubicBezTo>
                    <a:pt x="1382" y="867"/>
                    <a:pt x="1373" y="843"/>
                    <a:pt x="1360" y="820"/>
                  </a:cubicBezTo>
                  <a:cubicBezTo>
                    <a:pt x="1346" y="797"/>
                    <a:pt x="1329" y="775"/>
                    <a:pt x="1309" y="754"/>
                  </a:cubicBezTo>
                  <a:cubicBezTo>
                    <a:pt x="1304" y="774"/>
                    <a:pt x="1296" y="797"/>
                    <a:pt x="1284" y="821"/>
                  </a:cubicBezTo>
                  <a:cubicBezTo>
                    <a:pt x="1272" y="844"/>
                    <a:pt x="1254" y="868"/>
                    <a:pt x="1231" y="891"/>
                  </a:cubicBezTo>
                  <a:cubicBezTo>
                    <a:pt x="1203" y="920"/>
                    <a:pt x="1175" y="940"/>
                    <a:pt x="1147" y="953"/>
                  </a:cubicBezTo>
                  <a:cubicBezTo>
                    <a:pt x="1120" y="965"/>
                    <a:pt x="1093" y="970"/>
                    <a:pt x="1067" y="969"/>
                  </a:cubicBezTo>
                  <a:cubicBezTo>
                    <a:pt x="1040" y="967"/>
                    <a:pt x="1014" y="959"/>
                    <a:pt x="988" y="944"/>
                  </a:cubicBezTo>
                  <a:cubicBezTo>
                    <a:pt x="962" y="930"/>
                    <a:pt x="937" y="910"/>
                    <a:pt x="911" y="885"/>
                  </a:cubicBezTo>
                  <a:cubicBezTo>
                    <a:pt x="884" y="858"/>
                    <a:pt x="864" y="829"/>
                    <a:pt x="849" y="799"/>
                  </a:cubicBezTo>
                  <a:cubicBezTo>
                    <a:pt x="835" y="768"/>
                    <a:pt x="827" y="737"/>
                    <a:pt x="827" y="705"/>
                  </a:cubicBezTo>
                  <a:cubicBezTo>
                    <a:pt x="826" y="672"/>
                    <a:pt x="833" y="640"/>
                    <a:pt x="847" y="607"/>
                  </a:cubicBezTo>
                  <a:cubicBezTo>
                    <a:pt x="861" y="575"/>
                    <a:pt x="884" y="543"/>
                    <a:pt x="915" y="512"/>
                  </a:cubicBezTo>
                  <a:cubicBezTo>
                    <a:pt x="940" y="487"/>
                    <a:pt x="964" y="468"/>
                    <a:pt x="989" y="456"/>
                  </a:cubicBezTo>
                  <a:cubicBezTo>
                    <a:pt x="1013" y="443"/>
                    <a:pt x="1038" y="435"/>
                    <a:pt x="1062" y="432"/>
                  </a:cubicBezTo>
                  <a:cubicBezTo>
                    <a:pt x="1086" y="430"/>
                    <a:pt x="1110" y="432"/>
                    <a:pt x="1135" y="438"/>
                  </a:cubicBezTo>
                  <a:cubicBezTo>
                    <a:pt x="1159" y="444"/>
                    <a:pt x="1183" y="454"/>
                    <a:pt x="1207" y="468"/>
                  </a:cubicBezTo>
                  <a:cubicBezTo>
                    <a:pt x="1231" y="482"/>
                    <a:pt x="1255" y="498"/>
                    <a:pt x="1279" y="518"/>
                  </a:cubicBezTo>
                  <a:cubicBezTo>
                    <a:pt x="1302" y="538"/>
                    <a:pt x="1326" y="560"/>
                    <a:pt x="1350" y="583"/>
                  </a:cubicBezTo>
                  <a:close/>
                  <a:moveTo>
                    <a:pt x="1227" y="677"/>
                  </a:moveTo>
                  <a:cubicBezTo>
                    <a:pt x="1197" y="647"/>
                    <a:pt x="1171" y="624"/>
                    <a:pt x="1148" y="607"/>
                  </a:cubicBezTo>
                  <a:cubicBezTo>
                    <a:pt x="1125" y="591"/>
                    <a:pt x="1104" y="580"/>
                    <a:pt x="1085" y="575"/>
                  </a:cubicBezTo>
                  <a:cubicBezTo>
                    <a:pt x="1067" y="569"/>
                    <a:pt x="1050" y="569"/>
                    <a:pt x="1035" y="574"/>
                  </a:cubicBezTo>
                  <a:cubicBezTo>
                    <a:pt x="1020" y="579"/>
                    <a:pt x="1006" y="588"/>
                    <a:pt x="993" y="602"/>
                  </a:cubicBezTo>
                  <a:cubicBezTo>
                    <a:pt x="980" y="615"/>
                    <a:pt x="971" y="628"/>
                    <a:pt x="966" y="642"/>
                  </a:cubicBezTo>
                  <a:cubicBezTo>
                    <a:pt x="961" y="656"/>
                    <a:pt x="960" y="670"/>
                    <a:pt x="962" y="685"/>
                  </a:cubicBezTo>
                  <a:cubicBezTo>
                    <a:pt x="964" y="699"/>
                    <a:pt x="969" y="714"/>
                    <a:pt x="978" y="728"/>
                  </a:cubicBezTo>
                  <a:cubicBezTo>
                    <a:pt x="986" y="742"/>
                    <a:pt x="997" y="756"/>
                    <a:pt x="1010" y="770"/>
                  </a:cubicBezTo>
                  <a:cubicBezTo>
                    <a:pt x="1025" y="784"/>
                    <a:pt x="1039" y="796"/>
                    <a:pt x="1053" y="805"/>
                  </a:cubicBezTo>
                  <a:cubicBezTo>
                    <a:pt x="1067" y="813"/>
                    <a:pt x="1080" y="818"/>
                    <a:pt x="1093" y="820"/>
                  </a:cubicBezTo>
                  <a:cubicBezTo>
                    <a:pt x="1106" y="822"/>
                    <a:pt x="1119" y="820"/>
                    <a:pt x="1132" y="814"/>
                  </a:cubicBezTo>
                  <a:cubicBezTo>
                    <a:pt x="1144" y="809"/>
                    <a:pt x="1157" y="799"/>
                    <a:pt x="1170" y="786"/>
                  </a:cubicBezTo>
                  <a:cubicBezTo>
                    <a:pt x="1186" y="770"/>
                    <a:pt x="1199" y="753"/>
                    <a:pt x="1208" y="734"/>
                  </a:cubicBezTo>
                  <a:cubicBezTo>
                    <a:pt x="1218" y="715"/>
                    <a:pt x="1224" y="696"/>
                    <a:pt x="1227" y="677"/>
                  </a:cubicBezTo>
                  <a:close/>
                  <a:moveTo>
                    <a:pt x="1780" y="153"/>
                  </a:moveTo>
                  <a:cubicBezTo>
                    <a:pt x="1802" y="175"/>
                    <a:pt x="1823" y="199"/>
                    <a:pt x="1844" y="224"/>
                  </a:cubicBezTo>
                  <a:cubicBezTo>
                    <a:pt x="1865" y="250"/>
                    <a:pt x="1884" y="277"/>
                    <a:pt x="1900" y="306"/>
                  </a:cubicBezTo>
                  <a:cubicBezTo>
                    <a:pt x="1916" y="334"/>
                    <a:pt x="1929" y="364"/>
                    <a:pt x="1938" y="395"/>
                  </a:cubicBezTo>
                  <a:cubicBezTo>
                    <a:pt x="1948" y="426"/>
                    <a:pt x="1951" y="458"/>
                    <a:pt x="1949" y="490"/>
                  </a:cubicBezTo>
                  <a:cubicBezTo>
                    <a:pt x="1947" y="523"/>
                    <a:pt x="1938" y="556"/>
                    <a:pt x="1922" y="589"/>
                  </a:cubicBezTo>
                  <a:cubicBezTo>
                    <a:pt x="1906" y="623"/>
                    <a:pt x="1881" y="656"/>
                    <a:pt x="1847" y="690"/>
                  </a:cubicBezTo>
                  <a:cubicBezTo>
                    <a:pt x="1836" y="702"/>
                    <a:pt x="1823" y="713"/>
                    <a:pt x="1810" y="723"/>
                  </a:cubicBezTo>
                  <a:cubicBezTo>
                    <a:pt x="1796" y="733"/>
                    <a:pt x="1783" y="742"/>
                    <a:pt x="1771" y="749"/>
                  </a:cubicBezTo>
                  <a:cubicBezTo>
                    <a:pt x="1759" y="756"/>
                    <a:pt x="1748" y="762"/>
                    <a:pt x="1739" y="766"/>
                  </a:cubicBezTo>
                  <a:cubicBezTo>
                    <a:pt x="1729" y="770"/>
                    <a:pt x="1721" y="772"/>
                    <a:pt x="1716" y="772"/>
                  </a:cubicBezTo>
                  <a:cubicBezTo>
                    <a:pt x="1710" y="772"/>
                    <a:pt x="1703" y="770"/>
                    <a:pt x="1696" y="766"/>
                  </a:cubicBezTo>
                  <a:cubicBezTo>
                    <a:pt x="1689" y="762"/>
                    <a:pt x="1681" y="755"/>
                    <a:pt x="1671" y="745"/>
                  </a:cubicBezTo>
                  <a:cubicBezTo>
                    <a:pt x="1662" y="736"/>
                    <a:pt x="1655" y="728"/>
                    <a:pt x="1650" y="722"/>
                  </a:cubicBezTo>
                  <a:cubicBezTo>
                    <a:pt x="1645" y="716"/>
                    <a:pt x="1641" y="711"/>
                    <a:pt x="1639" y="707"/>
                  </a:cubicBezTo>
                  <a:cubicBezTo>
                    <a:pt x="1637" y="702"/>
                    <a:pt x="1637" y="699"/>
                    <a:pt x="1638" y="696"/>
                  </a:cubicBezTo>
                  <a:cubicBezTo>
                    <a:pt x="1639" y="693"/>
                    <a:pt x="1640" y="691"/>
                    <a:pt x="1643" y="688"/>
                  </a:cubicBezTo>
                  <a:cubicBezTo>
                    <a:pt x="1646" y="685"/>
                    <a:pt x="1652" y="681"/>
                    <a:pt x="1660" y="677"/>
                  </a:cubicBezTo>
                  <a:cubicBezTo>
                    <a:pt x="1668" y="673"/>
                    <a:pt x="1677" y="668"/>
                    <a:pt x="1689" y="662"/>
                  </a:cubicBezTo>
                  <a:cubicBezTo>
                    <a:pt x="1700" y="655"/>
                    <a:pt x="1712" y="648"/>
                    <a:pt x="1725" y="639"/>
                  </a:cubicBezTo>
                  <a:cubicBezTo>
                    <a:pt x="1738" y="629"/>
                    <a:pt x="1751" y="618"/>
                    <a:pt x="1765" y="605"/>
                  </a:cubicBezTo>
                  <a:cubicBezTo>
                    <a:pt x="1788" y="581"/>
                    <a:pt x="1803" y="558"/>
                    <a:pt x="1811" y="533"/>
                  </a:cubicBezTo>
                  <a:cubicBezTo>
                    <a:pt x="1819" y="509"/>
                    <a:pt x="1821" y="485"/>
                    <a:pt x="1816" y="461"/>
                  </a:cubicBezTo>
                  <a:cubicBezTo>
                    <a:pt x="1812" y="437"/>
                    <a:pt x="1803" y="413"/>
                    <a:pt x="1789" y="390"/>
                  </a:cubicBezTo>
                  <a:cubicBezTo>
                    <a:pt x="1776" y="367"/>
                    <a:pt x="1759" y="345"/>
                    <a:pt x="1739" y="324"/>
                  </a:cubicBezTo>
                  <a:cubicBezTo>
                    <a:pt x="1734" y="344"/>
                    <a:pt x="1726" y="367"/>
                    <a:pt x="1714" y="391"/>
                  </a:cubicBezTo>
                  <a:cubicBezTo>
                    <a:pt x="1702" y="415"/>
                    <a:pt x="1684" y="438"/>
                    <a:pt x="1661" y="461"/>
                  </a:cubicBezTo>
                  <a:cubicBezTo>
                    <a:pt x="1633" y="490"/>
                    <a:pt x="1605" y="510"/>
                    <a:pt x="1577" y="523"/>
                  </a:cubicBezTo>
                  <a:cubicBezTo>
                    <a:pt x="1550" y="535"/>
                    <a:pt x="1523" y="540"/>
                    <a:pt x="1497" y="539"/>
                  </a:cubicBezTo>
                  <a:cubicBezTo>
                    <a:pt x="1470" y="537"/>
                    <a:pt x="1444" y="529"/>
                    <a:pt x="1418" y="515"/>
                  </a:cubicBezTo>
                  <a:cubicBezTo>
                    <a:pt x="1392" y="500"/>
                    <a:pt x="1367" y="480"/>
                    <a:pt x="1341" y="455"/>
                  </a:cubicBezTo>
                  <a:cubicBezTo>
                    <a:pt x="1314" y="428"/>
                    <a:pt x="1294" y="399"/>
                    <a:pt x="1279" y="369"/>
                  </a:cubicBezTo>
                  <a:cubicBezTo>
                    <a:pt x="1265" y="338"/>
                    <a:pt x="1257" y="307"/>
                    <a:pt x="1256" y="275"/>
                  </a:cubicBezTo>
                  <a:cubicBezTo>
                    <a:pt x="1256" y="242"/>
                    <a:pt x="1263" y="210"/>
                    <a:pt x="1277" y="177"/>
                  </a:cubicBezTo>
                  <a:cubicBezTo>
                    <a:pt x="1291" y="145"/>
                    <a:pt x="1314" y="113"/>
                    <a:pt x="1345" y="82"/>
                  </a:cubicBezTo>
                  <a:cubicBezTo>
                    <a:pt x="1370" y="57"/>
                    <a:pt x="1394" y="38"/>
                    <a:pt x="1419" y="26"/>
                  </a:cubicBezTo>
                  <a:cubicBezTo>
                    <a:pt x="1443" y="13"/>
                    <a:pt x="1468" y="5"/>
                    <a:pt x="1492" y="2"/>
                  </a:cubicBezTo>
                  <a:cubicBezTo>
                    <a:pt x="1516" y="0"/>
                    <a:pt x="1540" y="2"/>
                    <a:pt x="1564" y="8"/>
                  </a:cubicBezTo>
                  <a:cubicBezTo>
                    <a:pt x="1589" y="14"/>
                    <a:pt x="1613" y="24"/>
                    <a:pt x="1637" y="38"/>
                  </a:cubicBezTo>
                  <a:cubicBezTo>
                    <a:pt x="1661" y="52"/>
                    <a:pt x="1685" y="68"/>
                    <a:pt x="1708" y="88"/>
                  </a:cubicBezTo>
                  <a:cubicBezTo>
                    <a:pt x="1732" y="108"/>
                    <a:pt x="1756" y="130"/>
                    <a:pt x="1780" y="153"/>
                  </a:cubicBezTo>
                  <a:close/>
                  <a:moveTo>
                    <a:pt x="1657" y="247"/>
                  </a:moveTo>
                  <a:cubicBezTo>
                    <a:pt x="1627" y="217"/>
                    <a:pt x="1601" y="194"/>
                    <a:pt x="1578" y="177"/>
                  </a:cubicBezTo>
                  <a:cubicBezTo>
                    <a:pt x="1555" y="161"/>
                    <a:pt x="1534" y="150"/>
                    <a:pt x="1515" y="145"/>
                  </a:cubicBezTo>
                  <a:cubicBezTo>
                    <a:pt x="1497" y="139"/>
                    <a:pt x="1480" y="139"/>
                    <a:pt x="1465" y="144"/>
                  </a:cubicBezTo>
                  <a:cubicBezTo>
                    <a:pt x="1450" y="149"/>
                    <a:pt x="1436" y="158"/>
                    <a:pt x="1423" y="172"/>
                  </a:cubicBezTo>
                  <a:cubicBezTo>
                    <a:pt x="1410" y="185"/>
                    <a:pt x="1401" y="198"/>
                    <a:pt x="1396" y="212"/>
                  </a:cubicBezTo>
                  <a:cubicBezTo>
                    <a:pt x="1391" y="226"/>
                    <a:pt x="1390" y="240"/>
                    <a:pt x="1392" y="255"/>
                  </a:cubicBezTo>
                  <a:cubicBezTo>
                    <a:pt x="1394" y="269"/>
                    <a:pt x="1399" y="284"/>
                    <a:pt x="1407" y="298"/>
                  </a:cubicBezTo>
                  <a:cubicBezTo>
                    <a:pt x="1416" y="312"/>
                    <a:pt x="1427" y="326"/>
                    <a:pt x="1440" y="340"/>
                  </a:cubicBezTo>
                  <a:cubicBezTo>
                    <a:pt x="1455" y="355"/>
                    <a:pt x="1469" y="366"/>
                    <a:pt x="1483" y="375"/>
                  </a:cubicBezTo>
                  <a:cubicBezTo>
                    <a:pt x="1497" y="383"/>
                    <a:pt x="1510" y="388"/>
                    <a:pt x="1523" y="390"/>
                  </a:cubicBezTo>
                  <a:cubicBezTo>
                    <a:pt x="1536" y="392"/>
                    <a:pt x="1549" y="390"/>
                    <a:pt x="1562" y="384"/>
                  </a:cubicBezTo>
                  <a:cubicBezTo>
                    <a:pt x="1574" y="379"/>
                    <a:pt x="1587" y="369"/>
                    <a:pt x="1600" y="356"/>
                  </a:cubicBezTo>
                  <a:cubicBezTo>
                    <a:pt x="1616" y="340"/>
                    <a:pt x="1629" y="323"/>
                    <a:pt x="1638" y="304"/>
                  </a:cubicBezTo>
                  <a:cubicBezTo>
                    <a:pt x="1648" y="285"/>
                    <a:pt x="1654" y="266"/>
                    <a:pt x="1657" y="247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4751" y="3626"/>
              <a:ext cx="250" cy="243"/>
            </a:xfrm>
            <a:custGeom>
              <a:avLst/>
              <a:gdLst>
                <a:gd name="T0" fmla="*/ 412 w 1055"/>
                <a:gd name="T1" fmla="*/ 854 h 1029"/>
                <a:gd name="T2" fmla="*/ 256 w 1055"/>
                <a:gd name="T3" fmla="*/ 1019 h 1029"/>
                <a:gd name="T4" fmla="*/ 229 w 1055"/>
                <a:gd name="T5" fmla="*/ 1025 h 1029"/>
                <a:gd name="T6" fmla="*/ 199 w 1055"/>
                <a:gd name="T7" fmla="*/ 990 h 1029"/>
                <a:gd name="T8" fmla="*/ 191 w 1055"/>
                <a:gd name="T9" fmla="*/ 868 h 1029"/>
                <a:gd name="T10" fmla="*/ 167 w 1055"/>
                <a:gd name="T11" fmla="*/ 759 h 1029"/>
                <a:gd name="T12" fmla="*/ 121 w 1055"/>
                <a:gd name="T13" fmla="*/ 727 h 1029"/>
                <a:gd name="T14" fmla="*/ 67 w 1055"/>
                <a:gd name="T15" fmla="*/ 768 h 1029"/>
                <a:gd name="T16" fmla="*/ 48 w 1055"/>
                <a:gd name="T17" fmla="*/ 821 h 1029"/>
                <a:gd name="T18" fmla="*/ 28 w 1055"/>
                <a:gd name="T19" fmla="*/ 814 h 1029"/>
                <a:gd name="T20" fmla="*/ 3 w 1055"/>
                <a:gd name="T21" fmla="*/ 788 h 1029"/>
                <a:gd name="T22" fmla="*/ 3 w 1055"/>
                <a:gd name="T23" fmla="*/ 759 h 1029"/>
                <a:gd name="T24" fmla="*/ 52 w 1055"/>
                <a:gd name="T25" fmla="*/ 678 h 1029"/>
                <a:gd name="T26" fmla="*/ 172 w 1055"/>
                <a:gd name="T27" fmla="*/ 642 h 1029"/>
                <a:gd name="T28" fmla="*/ 245 w 1055"/>
                <a:gd name="T29" fmla="*/ 731 h 1029"/>
                <a:gd name="T30" fmla="*/ 260 w 1055"/>
                <a:gd name="T31" fmla="*/ 928 h 1029"/>
                <a:gd name="T32" fmla="*/ 377 w 1055"/>
                <a:gd name="T33" fmla="*/ 820 h 1029"/>
                <a:gd name="T34" fmla="*/ 504 w 1055"/>
                <a:gd name="T35" fmla="*/ 501 h 1029"/>
                <a:gd name="T36" fmla="*/ 582 w 1055"/>
                <a:gd name="T37" fmla="*/ 684 h 1029"/>
                <a:gd name="T38" fmla="*/ 435 w 1055"/>
                <a:gd name="T39" fmla="*/ 777 h 1029"/>
                <a:gd name="T40" fmla="*/ 262 w 1055"/>
                <a:gd name="T41" fmla="*/ 632 h 1029"/>
                <a:gd name="T42" fmla="*/ 273 w 1055"/>
                <a:gd name="T43" fmla="*/ 457 h 1029"/>
                <a:gd name="T44" fmla="*/ 442 w 1055"/>
                <a:gd name="T45" fmla="*/ 448 h 1029"/>
                <a:gd name="T46" fmla="*/ 417 w 1055"/>
                <a:gd name="T47" fmla="*/ 526 h 1029"/>
                <a:gd name="T48" fmla="*/ 345 w 1055"/>
                <a:gd name="T49" fmla="*/ 487 h 1029"/>
                <a:gd name="T50" fmla="*/ 300 w 1055"/>
                <a:gd name="T51" fmla="*/ 528 h 1029"/>
                <a:gd name="T52" fmla="*/ 367 w 1055"/>
                <a:gd name="T53" fmla="*/ 637 h 1029"/>
                <a:gd name="T54" fmla="*/ 481 w 1055"/>
                <a:gd name="T55" fmla="*/ 708 h 1029"/>
                <a:gd name="T56" fmla="*/ 519 w 1055"/>
                <a:gd name="T57" fmla="*/ 659 h 1029"/>
                <a:gd name="T58" fmla="*/ 480 w 1055"/>
                <a:gd name="T59" fmla="*/ 588 h 1029"/>
                <a:gd name="T60" fmla="*/ 772 w 1055"/>
                <a:gd name="T61" fmla="*/ 350 h 1029"/>
                <a:gd name="T62" fmla="*/ 760 w 1055"/>
                <a:gd name="T63" fmla="*/ 525 h 1029"/>
                <a:gd name="T64" fmla="*/ 592 w 1055"/>
                <a:gd name="T65" fmla="*/ 534 h 1029"/>
                <a:gd name="T66" fmla="*/ 450 w 1055"/>
                <a:gd name="T67" fmla="*/ 356 h 1029"/>
                <a:gd name="T68" fmla="*/ 543 w 1055"/>
                <a:gd name="T69" fmla="*/ 206 h 1029"/>
                <a:gd name="T70" fmla="*/ 719 w 1055"/>
                <a:gd name="T71" fmla="*/ 286 h 1029"/>
                <a:gd name="T72" fmla="*/ 604 w 1055"/>
                <a:gd name="T73" fmla="*/ 289 h 1029"/>
                <a:gd name="T74" fmla="*/ 544 w 1055"/>
                <a:gd name="T75" fmla="*/ 276 h 1029"/>
                <a:gd name="T76" fmla="*/ 520 w 1055"/>
                <a:gd name="T77" fmla="*/ 344 h 1029"/>
                <a:gd name="T78" fmla="*/ 631 w 1055"/>
                <a:gd name="T79" fmla="*/ 467 h 1029"/>
                <a:gd name="T80" fmla="*/ 719 w 1055"/>
                <a:gd name="T81" fmla="*/ 479 h 1029"/>
                <a:gd name="T82" fmla="*/ 729 w 1055"/>
                <a:gd name="T83" fmla="*/ 423 h 1029"/>
                <a:gd name="T84" fmla="*/ 667 w 1055"/>
                <a:gd name="T85" fmla="*/ 344 h 1029"/>
                <a:gd name="T86" fmla="*/ 1054 w 1055"/>
                <a:gd name="T87" fmla="*/ 212 h 1029"/>
                <a:gd name="T88" fmla="*/ 905 w 1055"/>
                <a:gd name="T89" fmla="*/ 371 h 1029"/>
                <a:gd name="T90" fmla="*/ 887 w 1055"/>
                <a:gd name="T91" fmla="*/ 367 h 1029"/>
                <a:gd name="T92" fmla="*/ 862 w 1055"/>
                <a:gd name="T93" fmla="*/ 339 h 1029"/>
                <a:gd name="T94" fmla="*/ 913 w 1055"/>
                <a:gd name="T95" fmla="*/ 279 h 1029"/>
                <a:gd name="T96" fmla="*/ 714 w 1055"/>
                <a:gd name="T97" fmla="*/ 182 h 1029"/>
                <a:gd name="T98" fmla="*/ 687 w 1055"/>
                <a:gd name="T99" fmla="*/ 170 h 1029"/>
                <a:gd name="T100" fmla="*/ 673 w 1055"/>
                <a:gd name="T101" fmla="*/ 149 h 1029"/>
                <a:gd name="T102" fmla="*/ 695 w 1055"/>
                <a:gd name="T103" fmla="*/ 43 h 1029"/>
                <a:gd name="T104" fmla="*/ 715 w 1055"/>
                <a:gd name="T105" fmla="*/ 21 h 1029"/>
                <a:gd name="T106" fmla="*/ 742 w 1055"/>
                <a:gd name="T107" fmla="*/ 1 h 1029"/>
                <a:gd name="T108" fmla="*/ 1011 w 1055"/>
                <a:gd name="T109" fmla="*/ 181 h 1029"/>
                <a:gd name="T110" fmla="*/ 1030 w 1055"/>
                <a:gd name="T111" fmla="*/ 184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55" h="1029">
                  <a:moveTo>
                    <a:pt x="397" y="835"/>
                  </a:moveTo>
                  <a:cubicBezTo>
                    <a:pt x="401" y="839"/>
                    <a:pt x="404" y="842"/>
                    <a:pt x="406" y="845"/>
                  </a:cubicBezTo>
                  <a:cubicBezTo>
                    <a:pt x="409" y="848"/>
                    <a:pt x="411" y="851"/>
                    <a:pt x="412" y="854"/>
                  </a:cubicBezTo>
                  <a:cubicBezTo>
                    <a:pt x="413" y="856"/>
                    <a:pt x="413" y="858"/>
                    <a:pt x="413" y="860"/>
                  </a:cubicBezTo>
                  <a:cubicBezTo>
                    <a:pt x="413" y="862"/>
                    <a:pt x="412" y="864"/>
                    <a:pt x="410" y="865"/>
                  </a:cubicBezTo>
                  <a:lnTo>
                    <a:pt x="256" y="1019"/>
                  </a:lnTo>
                  <a:cubicBezTo>
                    <a:pt x="253" y="1022"/>
                    <a:pt x="250" y="1025"/>
                    <a:pt x="247" y="1026"/>
                  </a:cubicBezTo>
                  <a:cubicBezTo>
                    <a:pt x="245" y="1028"/>
                    <a:pt x="242" y="1029"/>
                    <a:pt x="239" y="1029"/>
                  </a:cubicBezTo>
                  <a:cubicBezTo>
                    <a:pt x="236" y="1028"/>
                    <a:pt x="233" y="1027"/>
                    <a:pt x="229" y="1025"/>
                  </a:cubicBezTo>
                  <a:cubicBezTo>
                    <a:pt x="225" y="1022"/>
                    <a:pt x="221" y="1019"/>
                    <a:pt x="216" y="1014"/>
                  </a:cubicBezTo>
                  <a:cubicBezTo>
                    <a:pt x="212" y="1009"/>
                    <a:pt x="208" y="1005"/>
                    <a:pt x="205" y="1001"/>
                  </a:cubicBezTo>
                  <a:cubicBezTo>
                    <a:pt x="202" y="998"/>
                    <a:pt x="200" y="994"/>
                    <a:pt x="199" y="990"/>
                  </a:cubicBezTo>
                  <a:cubicBezTo>
                    <a:pt x="197" y="987"/>
                    <a:pt x="196" y="983"/>
                    <a:pt x="195" y="979"/>
                  </a:cubicBezTo>
                  <a:cubicBezTo>
                    <a:pt x="195" y="975"/>
                    <a:pt x="194" y="970"/>
                    <a:pt x="194" y="964"/>
                  </a:cubicBezTo>
                  <a:lnTo>
                    <a:pt x="191" y="868"/>
                  </a:lnTo>
                  <a:cubicBezTo>
                    <a:pt x="190" y="849"/>
                    <a:pt x="189" y="833"/>
                    <a:pt x="187" y="819"/>
                  </a:cubicBezTo>
                  <a:cubicBezTo>
                    <a:pt x="185" y="806"/>
                    <a:pt x="182" y="794"/>
                    <a:pt x="178" y="784"/>
                  </a:cubicBezTo>
                  <a:cubicBezTo>
                    <a:pt x="175" y="774"/>
                    <a:pt x="171" y="766"/>
                    <a:pt x="167" y="759"/>
                  </a:cubicBezTo>
                  <a:cubicBezTo>
                    <a:pt x="162" y="753"/>
                    <a:pt x="158" y="747"/>
                    <a:pt x="153" y="742"/>
                  </a:cubicBezTo>
                  <a:cubicBezTo>
                    <a:pt x="148" y="737"/>
                    <a:pt x="143" y="734"/>
                    <a:pt x="138" y="731"/>
                  </a:cubicBezTo>
                  <a:cubicBezTo>
                    <a:pt x="132" y="729"/>
                    <a:pt x="126" y="727"/>
                    <a:pt x="121" y="727"/>
                  </a:cubicBezTo>
                  <a:cubicBezTo>
                    <a:pt x="115" y="727"/>
                    <a:pt x="109" y="728"/>
                    <a:pt x="103" y="730"/>
                  </a:cubicBezTo>
                  <a:cubicBezTo>
                    <a:pt x="97" y="733"/>
                    <a:pt x="91" y="737"/>
                    <a:pt x="85" y="743"/>
                  </a:cubicBezTo>
                  <a:cubicBezTo>
                    <a:pt x="77" y="751"/>
                    <a:pt x="71" y="759"/>
                    <a:pt x="67" y="768"/>
                  </a:cubicBezTo>
                  <a:cubicBezTo>
                    <a:pt x="62" y="776"/>
                    <a:pt x="59" y="784"/>
                    <a:pt x="57" y="791"/>
                  </a:cubicBezTo>
                  <a:cubicBezTo>
                    <a:pt x="55" y="799"/>
                    <a:pt x="53" y="805"/>
                    <a:pt x="52" y="810"/>
                  </a:cubicBezTo>
                  <a:cubicBezTo>
                    <a:pt x="51" y="816"/>
                    <a:pt x="50" y="819"/>
                    <a:pt x="48" y="821"/>
                  </a:cubicBezTo>
                  <a:cubicBezTo>
                    <a:pt x="47" y="822"/>
                    <a:pt x="45" y="823"/>
                    <a:pt x="43" y="823"/>
                  </a:cubicBezTo>
                  <a:cubicBezTo>
                    <a:pt x="42" y="823"/>
                    <a:pt x="39" y="822"/>
                    <a:pt x="37" y="821"/>
                  </a:cubicBezTo>
                  <a:cubicBezTo>
                    <a:pt x="34" y="819"/>
                    <a:pt x="31" y="817"/>
                    <a:pt x="28" y="814"/>
                  </a:cubicBezTo>
                  <a:cubicBezTo>
                    <a:pt x="24" y="812"/>
                    <a:pt x="20" y="808"/>
                    <a:pt x="15" y="803"/>
                  </a:cubicBezTo>
                  <a:cubicBezTo>
                    <a:pt x="12" y="800"/>
                    <a:pt x="10" y="797"/>
                    <a:pt x="8" y="795"/>
                  </a:cubicBezTo>
                  <a:cubicBezTo>
                    <a:pt x="6" y="792"/>
                    <a:pt x="4" y="790"/>
                    <a:pt x="3" y="788"/>
                  </a:cubicBezTo>
                  <a:cubicBezTo>
                    <a:pt x="2" y="786"/>
                    <a:pt x="1" y="784"/>
                    <a:pt x="1" y="782"/>
                  </a:cubicBezTo>
                  <a:cubicBezTo>
                    <a:pt x="0" y="781"/>
                    <a:pt x="0" y="778"/>
                    <a:pt x="0" y="775"/>
                  </a:cubicBezTo>
                  <a:cubicBezTo>
                    <a:pt x="0" y="771"/>
                    <a:pt x="1" y="766"/>
                    <a:pt x="3" y="759"/>
                  </a:cubicBezTo>
                  <a:cubicBezTo>
                    <a:pt x="5" y="752"/>
                    <a:pt x="8" y="743"/>
                    <a:pt x="13" y="734"/>
                  </a:cubicBezTo>
                  <a:cubicBezTo>
                    <a:pt x="17" y="725"/>
                    <a:pt x="23" y="715"/>
                    <a:pt x="29" y="706"/>
                  </a:cubicBezTo>
                  <a:cubicBezTo>
                    <a:pt x="36" y="696"/>
                    <a:pt x="43" y="687"/>
                    <a:pt x="52" y="678"/>
                  </a:cubicBezTo>
                  <a:cubicBezTo>
                    <a:pt x="66" y="664"/>
                    <a:pt x="80" y="653"/>
                    <a:pt x="94" y="646"/>
                  </a:cubicBezTo>
                  <a:cubicBezTo>
                    <a:pt x="108" y="640"/>
                    <a:pt x="121" y="636"/>
                    <a:pt x="135" y="635"/>
                  </a:cubicBezTo>
                  <a:cubicBezTo>
                    <a:pt x="148" y="635"/>
                    <a:pt x="160" y="637"/>
                    <a:pt x="172" y="642"/>
                  </a:cubicBezTo>
                  <a:cubicBezTo>
                    <a:pt x="184" y="647"/>
                    <a:pt x="195" y="655"/>
                    <a:pt x="205" y="665"/>
                  </a:cubicBezTo>
                  <a:cubicBezTo>
                    <a:pt x="214" y="674"/>
                    <a:pt x="222" y="683"/>
                    <a:pt x="229" y="693"/>
                  </a:cubicBezTo>
                  <a:cubicBezTo>
                    <a:pt x="235" y="703"/>
                    <a:pt x="241" y="716"/>
                    <a:pt x="245" y="731"/>
                  </a:cubicBezTo>
                  <a:cubicBezTo>
                    <a:pt x="250" y="746"/>
                    <a:pt x="253" y="764"/>
                    <a:pt x="256" y="785"/>
                  </a:cubicBezTo>
                  <a:cubicBezTo>
                    <a:pt x="258" y="806"/>
                    <a:pt x="259" y="833"/>
                    <a:pt x="259" y="864"/>
                  </a:cubicBezTo>
                  <a:lnTo>
                    <a:pt x="260" y="928"/>
                  </a:lnTo>
                  <a:lnTo>
                    <a:pt x="365" y="822"/>
                  </a:lnTo>
                  <a:cubicBezTo>
                    <a:pt x="367" y="821"/>
                    <a:pt x="368" y="820"/>
                    <a:pt x="370" y="819"/>
                  </a:cubicBezTo>
                  <a:cubicBezTo>
                    <a:pt x="372" y="819"/>
                    <a:pt x="375" y="819"/>
                    <a:pt x="377" y="820"/>
                  </a:cubicBezTo>
                  <a:cubicBezTo>
                    <a:pt x="380" y="821"/>
                    <a:pt x="383" y="823"/>
                    <a:pt x="386" y="825"/>
                  </a:cubicBezTo>
                  <a:cubicBezTo>
                    <a:pt x="389" y="828"/>
                    <a:pt x="393" y="831"/>
                    <a:pt x="397" y="835"/>
                  </a:cubicBezTo>
                  <a:close/>
                  <a:moveTo>
                    <a:pt x="504" y="501"/>
                  </a:moveTo>
                  <a:cubicBezTo>
                    <a:pt x="525" y="523"/>
                    <a:pt x="543" y="544"/>
                    <a:pt x="557" y="564"/>
                  </a:cubicBezTo>
                  <a:cubicBezTo>
                    <a:pt x="571" y="585"/>
                    <a:pt x="580" y="606"/>
                    <a:pt x="584" y="625"/>
                  </a:cubicBezTo>
                  <a:cubicBezTo>
                    <a:pt x="588" y="645"/>
                    <a:pt x="588" y="665"/>
                    <a:pt x="582" y="684"/>
                  </a:cubicBezTo>
                  <a:cubicBezTo>
                    <a:pt x="576" y="703"/>
                    <a:pt x="564" y="721"/>
                    <a:pt x="545" y="740"/>
                  </a:cubicBezTo>
                  <a:cubicBezTo>
                    <a:pt x="527" y="758"/>
                    <a:pt x="509" y="770"/>
                    <a:pt x="490" y="776"/>
                  </a:cubicBezTo>
                  <a:cubicBezTo>
                    <a:pt x="472" y="781"/>
                    <a:pt x="454" y="782"/>
                    <a:pt x="435" y="777"/>
                  </a:cubicBezTo>
                  <a:cubicBezTo>
                    <a:pt x="416" y="772"/>
                    <a:pt x="397" y="763"/>
                    <a:pt x="377" y="749"/>
                  </a:cubicBezTo>
                  <a:cubicBezTo>
                    <a:pt x="357" y="734"/>
                    <a:pt x="336" y="717"/>
                    <a:pt x="315" y="695"/>
                  </a:cubicBezTo>
                  <a:cubicBezTo>
                    <a:pt x="293" y="674"/>
                    <a:pt x="276" y="653"/>
                    <a:pt x="262" y="632"/>
                  </a:cubicBezTo>
                  <a:cubicBezTo>
                    <a:pt x="248" y="611"/>
                    <a:pt x="239" y="591"/>
                    <a:pt x="235" y="571"/>
                  </a:cubicBezTo>
                  <a:cubicBezTo>
                    <a:pt x="230" y="551"/>
                    <a:pt x="231" y="531"/>
                    <a:pt x="237" y="512"/>
                  </a:cubicBezTo>
                  <a:cubicBezTo>
                    <a:pt x="243" y="493"/>
                    <a:pt x="255" y="475"/>
                    <a:pt x="273" y="457"/>
                  </a:cubicBezTo>
                  <a:cubicBezTo>
                    <a:pt x="291" y="438"/>
                    <a:pt x="310" y="426"/>
                    <a:pt x="328" y="421"/>
                  </a:cubicBezTo>
                  <a:cubicBezTo>
                    <a:pt x="347" y="415"/>
                    <a:pt x="365" y="414"/>
                    <a:pt x="384" y="419"/>
                  </a:cubicBezTo>
                  <a:cubicBezTo>
                    <a:pt x="403" y="424"/>
                    <a:pt x="422" y="433"/>
                    <a:pt x="442" y="448"/>
                  </a:cubicBezTo>
                  <a:cubicBezTo>
                    <a:pt x="462" y="462"/>
                    <a:pt x="483" y="480"/>
                    <a:pt x="504" y="501"/>
                  </a:cubicBezTo>
                  <a:close/>
                  <a:moveTo>
                    <a:pt x="452" y="559"/>
                  </a:moveTo>
                  <a:cubicBezTo>
                    <a:pt x="439" y="546"/>
                    <a:pt x="428" y="535"/>
                    <a:pt x="417" y="526"/>
                  </a:cubicBezTo>
                  <a:cubicBezTo>
                    <a:pt x="407" y="517"/>
                    <a:pt x="397" y="510"/>
                    <a:pt x="389" y="504"/>
                  </a:cubicBezTo>
                  <a:cubicBezTo>
                    <a:pt x="380" y="498"/>
                    <a:pt x="372" y="494"/>
                    <a:pt x="365" y="491"/>
                  </a:cubicBezTo>
                  <a:cubicBezTo>
                    <a:pt x="358" y="488"/>
                    <a:pt x="351" y="487"/>
                    <a:pt x="345" y="487"/>
                  </a:cubicBezTo>
                  <a:cubicBezTo>
                    <a:pt x="339" y="487"/>
                    <a:pt x="334" y="489"/>
                    <a:pt x="329" y="491"/>
                  </a:cubicBezTo>
                  <a:cubicBezTo>
                    <a:pt x="323" y="494"/>
                    <a:pt x="319" y="497"/>
                    <a:pt x="314" y="502"/>
                  </a:cubicBezTo>
                  <a:cubicBezTo>
                    <a:pt x="306" y="510"/>
                    <a:pt x="301" y="519"/>
                    <a:pt x="300" y="528"/>
                  </a:cubicBezTo>
                  <a:cubicBezTo>
                    <a:pt x="298" y="537"/>
                    <a:pt x="300" y="548"/>
                    <a:pt x="305" y="559"/>
                  </a:cubicBezTo>
                  <a:cubicBezTo>
                    <a:pt x="309" y="570"/>
                    <a:pt x="317" y="582"/>
                    <a:pt x="328" y="595"/>
                  </a:cubicBezTo>
                  <a:cubicBezTo>
                    <a:pt x="338" y="607"/>
                    <a:pt x="351" y="622"/>
                    <a:pt x="367" y="637"/>
                  </a:cubicBezTo>
                  <a:cubicBezTo>
                    <a:pt x="386" y="656"/>
                    <a:pt x="402" y="671"/>
                    <a:pt x="416" y="682"/>
                  </a:cubicBezTo>
                  <a:cubicBezTo>
                    <a:pt x="430" y="693"/>
                    <a:pt x="443" y="701"/>
                    <a:pt x="453" y="705"/>
                  </a:cubicBezTo>
                  <a:cubicBezTo>
                    <a:pt x="464" y="709"/>
                    <a:pt x="473" y="710"/>
                    <a:pt x="481" y="708"/>
                  </a:cubicBezTo>
                  <a:cubicBezTo>
                    <a:pt x="489" y="706"/>
                    <a:pt x="497" y="701"/>
                    <a:pt x="504" y="694"/>
                  </a:cubicBezTo>
                  <a:cubicBezTo>
                    <a:pt x="510" y="689"/>
                    <a:pt x="514" y="683"/>
                    <a:pt x="516" y="677"/>
                  </a:cubicBezTo>
                  <a:cubicBezTo>
                    <a:pt x="518" y="671"/>
                    <a:pt x="519" y="665"/>
                    <a:pt x="519" y="659"/>
                  </a:cubicBezTo>
                  <a:cubicBezTo>
                    <a:pt x="519" y="652"/>
                    <a:pt x="517" y="645"/>
                    <a:pt x="514" y="638"/>
                  </a:cubicBezTo>
                  <a:cubicBezTo>
                    <a:pt x="511" y="630"/>
                    <a:pt x="506" y="623"/>
                    <a:pt x="501" y="615"/>
                  </a:cubicBezTo>
                  <a:cubicBezTo>
                    <a:pt x="495" y="606"/>
                    <a:pt x="488" y="598"/>
                    <a:pt x="480" y="588"/>
                  </a:cubicBezTo>
                  <a:cubicBezTo>
                    <a:pt x="472" y="579"/>
                    <a:pt x="462" y="569"/>
                    <a:pt x="452" y="559"/>
                  </a:cubicBezTo>
                  <a:close/>
                  <a:moveTo>
                    <a:pt x="719" y="286"/>
                  </a:moveTo>
                  <a:cubicBezTo>
                    <a:pt x="740" y="308"/>
                    <a:pt x="758" y="329"/>
                    <a:pt x="772" y="350"/>
                  </a:cubicBezTo>
                  <a:cubicBezTo>
                    <a:pt x="786" y="370"/>
                    <a:pt x="795" y="391"/>
                    <a:pt x="799" y="411"/>
                  </a:cubicBezTo>
                  <a:cubicBezTo>
                    <a:pt x="803" y="430"/>
                    <a:pt x="803" y="450"/>
                    <a:pt x="797" y="469"/>
                  </a:cubicBezTo>
                  <a:cubicBezTo>
                    <a:pt x="791" y="488"/>
                    <a:pt x="779" y="506"/>
                    <a:pt x="760" y="525"/>
                  </a:cubicBezTo>
                  <a:cubicBezTo>
                    <a:pt x="742" y="543"/>
                    <a:pt x="724" y="555"/>
                    <a:pt x="705" y="561"/>
                  </a:cubicBezTo>
                  <a:cubicBezTo>
                    <a:pt x="687" y="566"/>
                    <a:pt x="669" y="567"/>
                    <a:pt x="650" y="562"/>
                  </a:cubicBezTo>
                  <a:cubicBezTo>
                    <a:pt x="631" y="557"/>
                    <a:pt x="611" y="548"/>
                    <a:pt x="592" y="534"/>
                  </a:cubicBezTo>
                  <a:cubicBezTo>
                    <a:pt x="572" y="519"/>
                    <a:pt x="551" y="502"/>
                    <a:pt x="529" y="480"/>
                  </a:cubicBezTo>
                  <a:cubicBezTo>
                    <a:pt x="508" y="459"/>
                    <a:pt x="491" y="438"/>
                    <a:pt x="477" y="417"/>
                  </a:cubicBezTo>
                  <a:cubicBezTo>
                    <a:pt x="463" y="396"/>
                    <a:pt x="454" y="376"/>
                    <a:pt x="450" y="356"/>
                  </a:cubicBezTo>
                  <a:cubicBezTo>
                    <a:pt x="445" y="336"/>
                    <a:pt x="446" y="316"/>
                    <a:pt x="452" y="297"/>
                  </a:cubicBezTo>
                  <a:cubicBezTo>
                    <a:pt x="458" y="278"/>
                    <a:pt x="470" y="260"/>
                    <a:pt x="488" y="242"/>
                  </a:cubicBezTo>
                  <a:cubicBezTo>
                    <a:pt x="506" y="223"/>
                    <a:pt x="525" y="211"/>
                    <a:pt x="543" y="206"/>
                  </a:cubicBezTo>
                  <a:cubicBezTo>
                    <a:pt x="562" y="200"/>
                    <a:pt x="580" y="199"/>
                    <a:pt x="599" y="204"/>
                  </a:cubicBezTo>
                  <a:cubicBezTo>
                    <a:pt x="618" y="209"/>
                    <a:pt x="637" y="218"/>
                    <a:pt x="657" y="233"/>
                  </a:cubicBezTo>
                  <a:cubicBezTo>
                    <a:pt x="677" y="247"/>
                    <a:pt x="697" y="265"/>
                    <a:pt x="719" y="286"/>
                  </a:cubicBezTo>
                  <a:close/>
                  <a:moveTo>
                    <a:pt x="667" y="344"/>
                  </a:moveTo>
                  <a:cubicBezTo>
                    <a:pt x="654" y="331"/>
                    <a:pt x="643" y="320"/>
                    <a:pt x="632" y="311"/>
                  </a:cubicBezTo>
                  <a:cubicBezTo>
                    <a:pt x="622" y="302"/>
                    <a:pt x="612" y="295"/>
                    <a:pt x="604" y="289"/>
                  </a:cubicBezTo>
                  <a:cubicBezTo>
                    <a:pt x="595" y="283"/>
                    <a:pt x="587" y="279"/>
                    <a:pt x="580" y="276"/>
                  </a:cubicBezTo>
                  <a:cubicBezTo>
                    <a:pt x="573" y="273"/>
                    <a:pt x="566" y="272"/>
                    <a:pt x="560" y="272"/>
                  </a:cubicBezTo>
                  <a:cubicBezTo>
                    <a:pt x="554" y="272"/>
                    <a:pt x="549" y="274"/>
                    <a:pt x="544" y="276"/>
                  </a:cubicBezTo>
                  <a:cubicBezTo>
                    <a:pt x="538" y="279"/>
                    <a:pt x="534" y="282"/>
                    <a:pt x="529" y="287"/>
                  </a:cubicBezTo>
                  <a:cubicBezTo>
                    <a:pt x="521" y="295"/>
                    <a:pt x="516" y="304"/>
                    <a:pt x="515" y="313"/>
                  </a:cubicBezTo>
                  <a:cubicBezTo>
                    <a:pt x="513" y="323"/>
                    <a:pt x="515" y="333"/>
                    <a:pt x="520" y="344"/>
                  </a:cubicBezTo>
                  <a:cubicBezTo>
                    <a:pt x="524" y="355"/>
                    <a:pt x="532" y="367"/>
                    <a:pt x="543" y="380"/>
                  </a:cubicBezTo>
                  <a:cubicBezTo>
                    <a:pt x="553" y="393"/>
                    <a:pt x="566" y="407"/>
                    <a:pt x="582" y="422"/>
                  </a:cubicBezTo>
                  <a:cubicBezTo>
                    <a:pt x="601" y="441"/>
                    <a:pt x="617" y="457"/>
                    <a:pt x="631" y="467"/>
                  </a:cubicBezTo>
                  <a:cubicBezTo>
                    <a:pt x="645" y="478"/>
                    <a:pt x="658" y="486"/>
                    <a:pt x="668" y="490"/>
                  </a:cubicBezTo>
                  <a:cubicBezTo>
                    <a:pt x="679" y="494"/>
                    <a:pt x="688" y="495"/>
                    <a:pt x="696" y="493"/>
                  </a:cubicBezTo>
                  <a:cubicBezTo>
                    <a:pt x="704" y="491"/>
                    <a:pt x="712" y="486"/>
                    <a:pt x="719" y="479"/>
                  </a:cubicBezTo>
                  <a:cubicBezTo>
                    <a:pt x="725" y="474"/>
                    <a:pt x="729" y="468"/>
                    <a:pt x="731" y="462"/>
                  </a:cubicBezTo>
                  <a:cubicBezTo>
                    <a:pt x="733" y="456"/>
                    <a:pt x="734" y="450"/>
                    <a:pt x="734" y="444"/>
                  </a:cubicBezTo>
                  <a:cubicBezTo>
                    <a:pt x="734" y="437"/>
                    <a:pt x="732" y="430"/>
                    <a:pt x="729" y="423"/>
                  </a:cubicBezTo>
                  <a:cubicBezTo>
                    <a:pt x="726" y="416"/>
                    <a:pt x="721" y="408"/>
                    <a:pt x="716" y="400"/>
                  </a:cubicBezTo>
                  <a:cubicBezTo>
                    <a:pt x="710" y="391"/>
                    <a:pt x="703" y="383"/>
                    <a:pt x="695" y="373"/>
                  </a:cubicBezTo>
                  <a:cubicBezTo>
                    <a:pt x="687" y="364"/>
                    <a:pt x="677" y="354"/>
                    <a:pt x="667" y="344"/>
                  </a:cubicBezTo>
                  <a:close/>
                  <a:moveTo>
                    <a:pt x="1040" y="194"/>
                  </a:moveTo>
                  <a:cubicBezTo>
                    <a:pt x="1044" y="197"/>
                    <a:pt x="1047" y="201"/>
                    <a:pt x="1050" y="204"/>
                  </a:cubicBezTo>
                  <a:cubicBezTo>
                    <a:pt x="1052" y="207"/>
                    <a:pt x="1054" y="210"/>
                    <a:pt x="1054" y="212"/>
                  </a:cubicBezTo>
                  <a:cubicBezTo>
                    <a:pt x="1055" y="215"/>
                    <a:pt x="1055" y="217"/>
                    <a:pt x="1055" y="218"/>
                  </a:cubicBezTo>
                  <a:cubicBezTo>
                    <a:pt x="1055" y="220"/>
                    <a:pt x="1054" y="221"/>
                    <a:pt x="1053" y="223"/>
                  </a:cubicBezTo>
                  <a:lnTo>
                    <a:pt x="905" y="371"/>
                  </a:lnTo>
                  <a:cubicBezTo>
                    <a:pt x="904" y="372"/>
                    <a:pt x="902" y="372"/>
                    <a:pt x="901" y="373"/>
                  </a:cubicBezTo>
                  <a:cubicBezTo>
                    <a:pt x="899" y="373"/>
                    <a:pt x="897" y="373"/>
                    <a:pt x="895" y="372"/>
                  </a:cubicBezTo>
                  <a:cubicBezTo>
                    <a:pt x="892" y="371"/>
                    <a:pt x="890" y="369"/>
                    <a:pt x="887" y="367"/>
                  </a:cubicBezTo>
                  <a:cubicBezTo>
                    <a:pt x="884" y="365"/>
                    <a:pt x="880" y="362"/>
                    <a:pt x="876" y="358"/>
                  </a:cubicBezTo>
                  <a:cubicBezTo>
                    <a:pt x="872" y="354"/>
                    <a:pt x="869" y="350"/>
                    <a:pt x="867" y="347"/>
                  </a:cubicBezTo>
                  <a:cubicBezTo>
                    <a:pt x="864" y="344"/>
                    <a:pt x="863" y="342"/>
                    <a:pt x="862" y="339"/>
                  </a:cubicBezTo>
                  <a:cubicBezTo>
                    <a:pt x="861" y="337"/>
                    <a:pt x="861" y="335"/>
                    <a:pt x="861" y="333"/>
                  </a:cubicBezTo>
                  <a:cubicBezTo>
                    <a:pt x="861" y="331"/>
                    <a:pt x="862" y="330"/>
                    <a:pt x="863" y="328"/>
                  </a:cubicBezTo>
                  <a:lnTo>
                    <a:pt x="913" y="279"/>
                  </a:lnTo>
                  <a:lnTo>
                    <a:pt x="738" y="104"/>
                  </a:lnTo>
                  <a:lnTo>
                    <a:pt x="719" y="171"/>
                  </a:lnTo>
                  <a:cubicBezTo>
                    <a:pt x="717" y="176"/>
                    <a:pt x="716" y="179"/>
                    <a:pt x="714" y="182"/>
                  </a:cubicBezTo>
                  <a:cubicBezTo>
                    <a:pt x="713" y="184"/>
                    <a:pt x="711" y="185"/>
                    <a:pt x="708" y="185"/>
                  </a:cubicBezTo>
                  <a:cubicBezTo>
                    <a:pt x="706" y="185"/>
                    <a:pt x="703" y="184"/>
                    <a:pt x="700" y="181"/>
                  </a:cubicBezTo>
                  <a:cubicBezTo>
                    <a:pt x="696" y="179"/>
                    <a:pt x="692" y="175"/>
                    <a:pt x="687" y="170"/>
                  </a:cubicBezTo>
                  <a:cubicBezTo>
                    <a:pt x="684" y="166"/>
                    <a:pt x="681" y="164"/>
                    <a:pt x="679" y="161"/>
                  </a:cubicBezTo>
                  <a:cubicBezTo>
                    <a:pt x="677" y="159"/>
                    <a:pt x="675" y="157"/>
                    <a:pt x="674" y="155"/>
                  </a:cubicBezTo>
                  <a:cubicBezTo>
                    <a:pt x="673" y="153"/>
                    <a:pt x="673" y="151"/>
                    <a:pt x="673" y="149"/>
                  </a:cubicBezTo>
                  <a:cubicBezTo>
                    <a:pt x="673" y="147"/>
                    <a:pt x="673" y="145"/>
                    <a:pt x="674" y="142"/>
                  </a:cubicBezTo>
                  <a:lnTo>
                    <a:pt x="694" y="47"/>
                  </a:lnTo>
                  <a:cubicBezTo>
                    <a:pt x="694" y="46"/>
                    <a:pt x="695" y="44"/>
                    <a:pt x="695" y="43"/>
                  </a:cubicBezTo>
                  <a:cubicBezTo>
                    <a:pt x="696" y="42"/>
                    <a:pt x="697" y="40"/>
                    <a:pt x="699" y="38"/>
                  </a:cubicBezTo>
                  <a:cubicBezTo>
                    <a:pt x="700" y="36"/>
                    <a:pt x="702" y="34"/>
                    <a:pt x="705" y="31"/>
                  </a:cubicBezTo>
                  <a:cubicBezTo>
                    <a:pt x="707" y="28"/>
                    <a:pt x="711" y="25"/>
                    <a:pt x="715" y="21"/>
                  </a:cubicBezTo>
                  <a:cubicBezTo>
                    <a:pt x="720" y="15"/>
                    <a:pt x="725" y="11"/>
                    <a:pt x="728" y="8"/>
                  </a:cubicBezTo>
                  <a:cubicBezTo>
                    <a:pt x="732" y="5"/>
                    <a:pt x="734" y="3"/>
                    <a:pt x="736" y="2"/>
                  </a:cubicBezTo>
                  <a:cubicBezTo>
                    <a:pt x="739" y="1"/>
                    <a:pt x="740" y="0"/>
                    <a:pt x="742" y="1"/>
                  </a:cubicBezTo>
                  <a:cubicBezTo>
                    <a:pt x="743" y="1"/>
                    <a:pt x="744" y="2"/>
                    <a:pt x="746" y="3"/>
                  </a:cubicBezTo>
                  <a:lnTo>
                    <a:pt x="967" y="224"/>
                  </a:lnTo>
                  <a:lnTo>
                    <a:pt x="1011" y="181"/>
                  </a:lnTo>
                  <a:cubicBezTo>
                    <a:pt x="1012" y="179"/>
                    <a:pt x="1014" y="179"/>
                    <a:pt x="1015" y="178"/>
                  </a:cubicBezTo>
                  <a:cubicBezTo>
                    <a:pt x="1017" y="178"/>
                    <a:pt x="1019" y="178"/>
                    <a:pt x="1022" y="179"/>
                  </a:cubicBezTo>
                  <a:cubicBezTo>
                    <a:pt x="1024" y="180"/>
                    <a:pt x="1027" y="182"/>
                    <a:pt x="1030" y="184"/>
                  </a:cubicBezTo>
                  <a:cubicBezTo>
                    <a:pt x="1033" y="186"/>
                    <a:pt x="1036" y="190"/>
                    <a:pt x="1040" y="194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5003" y="3623"/>
              <a:ext cx="241" cy="246"/>
            </a:xfrm>
            <a:custGeom>
              <a:avLst/>
              <a:gdLst>
                <a:gd name="T0" fmla="*/ 413 w 1019"/>
                <a:gd name="T1" fmla="*/ 870 h 1039"/>
                <a:gd name="T2" fmla="*/ 239 w 1019"/>
                <a:gd name="T3" fmla="*/ 1039 h 1039"/>
                <a:gd name="T4" fmla="*/ 198 w 1019"/>
                <a:gd name="T5" fmla="*/ 1000 h 1039"/>
                <a:gd name="T6" fmla="*/ 187 w 1019"/>
                <a:gd name="T7" fmla="*/ 829 h 1039"/>
                <a:gd name="T8" fmla="*/ 137 w 1019"/>
                <a:gd name="T9" fmla="*/ 741 h 1039"/>
                <a:gd name="T10" fmla="*/ 66 w 1019"/>
                <a:gd name="T11" fmla="*/ 778 h 1039"/>
                <a:gd name="T12" fmla="*/ 43 w 1019"/>
                <a:gd name="T13" fmla="*/ 833 h 1039"/>
                <a:gd name="T14" fmla="*/ 8 w 1019"/>
                <a:gd name="T15" fmla="*/ 805 h 1039"/>
                <a:gd name="T16" fmla="*/ 3 w 1019"/>
                <a:gd name="T17" fmla="*/ 769 h 1039"/>
                <a:gd name="T18" fmla="*/ 94 w 1019"/>
                <a:gd name="T19" fmla="*/ 656 h 1039"/>
                <a:gd name="T20" fmla="*/ 228 w 1019"/>
                <a:gd name="T21" fmla="*/ 703 h 1039"/>
                <a:gd name="T22" fmla="*/ 259 w 1019"/>
                <a:gd name="T23" fmla="*/ 938 h 1039"/>
                <a:gd name="T24" fmla="*/ 386 w 1019"/>
                <a:gd name="T25" fmla="*/ 835 h 1039"/>
                <a:gd name="T26" fmla="*/ 584 w 1019"/>
                <a:gd name="T27" fmla="*/ 635 h 1039"/>
                <a:gd name="T28" fmla="*/ 435 w 1019"/>
                <a:gd name="T29" fmla="*/ 787 h 1039"/>
                <a:gd name="T30" fmla="*/ 234 w 1019"/>
                <a:gd name="T31" fmla="*/ 581 h 1039"/>
                <a:gd name="T32" fmla="*/ 384 w 1019"/>
                <a:gd name="T33" fmla="*/ 429 h 1039"/>
                <a:gd name="T34" fmla="*/ 417 w 1019"/>
                <a:gd name="T35" fmla="*/ 536 h 1039"/>
                <a:gd name="T36" fmla="*/ 328 w 1019"/>
                <a:gd name="T37" fmla="*/ 501 h 1039"/>
                <a:gd name="T38" fmla="*/ 327 w 1019"/>
                <a:gd name="T39" fmla="*/ 605 h 1039"/>
                <a:gd name="T40" fmla="*/ 481 w 1019"/>
                <a:gd name="T41" fmla="*/ 718 h 1039"/>
                <a:gd name="T42" fmla="*/ 514 w 1019"/>
                <a:gd name="T43" fmla="*/ 648 h 1039"/>
                <a:gd name="T44" fmla="*/ 719 w 1019"/>
                <a:gd name="T45" fmla="*/ 296 h 1039"/>
                <a:gd name="T46" fmla="*/ 760 w 1019"/>
                <a:gd name="T47" fmla="*/ 535 h 1039"/>
                <a:gd name="T48" fmla="*/ 529 w 1019"/>
                <a:gd name="T49" fmla="*/ 490 h 1039"/>
                <a:gd name="T50" fmla="*/ 488 w 1019"/>
                <a:gd name="T51" fmla="*/ 252 h 1039"/>
                <a:gd name="T52" fmla="*/ 719 w 1019"/>
                <a:gd name="T53" fmla="*/ 296 h 1039"/>
                <a:gd name="T54" fmla="*/ 580 w 1019"/>
                <a:gd name="T55" fmla="*/ 286 h 1039"/>
                <a:gd name="T56" fmla="*/ 514 w 1019"/>
                <a:gd name="T57" fmla="*/ 323 h 1039"/>
                <a:gd name="T58" fmla="*/ 631 w 1019"/>
                <a:gd name="T59" fmla="*/ 477 h 1039"/>
                <a:gd name="T60" fmla="*/ 731 w 1019"/>
                <a:gd name="T61" fmla="*/ 472 h 1039"/>
                <a:gd name="T62" fmla="*/ 695 w 1019"/>
                <a:gd name="T63" fmla="*/ 383 h 1039"/>
                <a:gd name="T64" fmla="*/ 1016 w 1019"/>
                <a:gd name="T65" fmla="*/ 235 h 1039"/>
                <a:gd name="T66" fmla="*/ 910 w 1019"/>
                <a:gd name="T67" fmla="*/ 371 h 1039"/>
                <a:gd name="T68" fmla="*/ 863 w 1019"/>
                <a:gd name="T69" fmla="*/ 379 h 1039"/>
                <a:gd name="T70" fmla="*/ 833 w 1019"/>
                <a:gd name="T71" fmla="*/ 339 h 1039"/>
                <a:gd name="T72" fmla="*/ 913 w 1019"/>
                <a:gd name="T73" fmla="*/ 294 h 1039"/>
                <a:gd name="T74" fmla="*/ 923 w 1019"/>
                <a:gd name="T75" fmla="*/ 210 h 1039"/>
                <a:gd name="T76" fmla="*/ 824 w 1019"/>
                <a:gd name="T77" fmla="*/ 227 h 1039"/>
                <a:gd name="T78" fmla="*/ 782 w 1019"/>
                <a:gd name="T79" fmla="*/ 250 h 1039"/>
                <a:gd name="T80" fmla="*/ 757 w 1019"/>
                <a:gd name="T81" fmla="*/ 216 h 1039"/>
                <a:gd name="T82" fmla="*/ 810 w 1019"/>
                <a:gd name="T83" fmla="*/ 140 h 1039"/>
                <a:gd name="T84" fmla="*/ 762 w 1019"/>
                <a:gd name="T85" fmla="*/ 84 h 1039"/>
                <a:gd name="T86" fmla="*/ 697 w 1019"/>
                <a:gd name="T87" fmla="*/ 150 h 1039"/>
                <a:gd name="T88" fmla="*/ 678 w 1019"/>
                <a:gd name="T89" fmla="*/ 182 h 1039"/>
                <a:gd name="T90" fmla="*/ 647 w 1019"/>
                <a:gd name="T91" fmla="*/ 152 h 1039"/>
                <a:gd name="T92" fmla="*/ 655 w 1019"/>
                <a:gd name="T93" fmla="*/ 102 h 1039"/>
                <a:gd name="T94" fmla="*/ 774 w 1019"/>
                <a:gd name="T95" fmla="*/ 1 h 1039"/>
                <a:gd name="T96" fmla="*/ 874 w 1019"/>
                <a:gd name="T97" fmla="*/ 83 h 1039"/>
                <a:gd name="T98" fmla="*/ 894 w 1019"/>
                <a:gd name="T99" fmla="*/ 125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9" h="1039">
                  <a:moveTo>
                    <a:pt x="396" y="845"/>
                  </a:moveTo>
                  <a:cubicBezTo>
                    <a:pt x="400" y="849"/>
                    <a:pt x="404" y="852"/>
                    <a:pt x="406" y="855"/>
                  </a:cubicBezTo>
                  <a:cubicBezTo>
                    <a:pt x="409" y="858"/>
                    <a:pt x="410" y="861"/>
                    <a:pt x="412" y="864"/>
                  </a:cubicBezTo>
                  <a:cubicBezTo>
                    <a:pt x="413" y="866"/>
                    <a:pt x="413" y="868"/>
                    <a:pt x="413" y="870"/>
                  </a:cubicBezTo>
                  <a:cubicBezTo>
                    <a:pt x="412" y="872"/>
                    <a:pt x="411" y="874"/>
                    <a:pt x="410" y="875"/>
                  </a:cubicBezTo>
                  <a:lnTo>
                    <a:pt x="256" y="1029"/>
                  </a:lnTo>
                  <a:cubicBezTo>
                    <a:pt x="253" y="1032"/>
                    <a:pt x="250" y="1035"/>
                    <a:pt x="247" y="1036"/>
                  </a:cubicBezTo>
                  <a:cubicBezTo>
                    <a:pt x="245" y="1038"/>
                    <a:pt x="242" y="1039"/>
                    <a:pt x="239" y="1039"/>
                  </a:cubicBezTo>
                  <a:cubicBezTo>
                    <a:pt x="236" y="1038"/>
                    <a:pt x="232" y="1037"/>
                    <a:pt x="229" y="1035"/>
                  </a:cubicBezTo>
                  <a:cubicBezTo>
                    <a:pt x="225" y="1032"/>
                    <a:pt x="221" y="1029"/>
                    <a:pt x="216" y="1024"/>
                  </a:cubicBezTo>
                  <a:cubicBezTo>
                    <a:pt x="211" y="1019"/>
                    <a:pt x="208" y="1015"/>
                    <a:pt x="205" y="1011"/>
                  </a:cubicBezTo>
                  <a:cubicBezTo>
                    <a:pt x="202" y="1008"/>
                    <a:pt x="200" y="1004"/>
                    <a:pt x="198" y="1000"/>
                  </a:cubicBezTo>
                  <a:cubicBezTo>
                    <a:pt x="197" y="997"/>
                    <a:pt x="196" y="993"/>
                    <a:pt x="195" y="989"/>
                  </a:cubicBezTo>
                  <a:cubicBezTo>
                    <a:pt x="195" y="985"/>
                    <a:pt x="194" y="980"/>
                    <a:pt x="194" y="974"/>
                  </a:cubicBezTo>
                  <a:lnTo>
                    <a:pt x="191" y="878"/>
                  </a:lnTo>
                  <a:cubicBezTo>
                    <a:pt x="190" y="859"/>
                    <a:pt x="189" y="843"/>
                    <a:pt x="187" y="829"/>
                  </a:cubicBezTo>
                  <a:cubicBezTo>
                    <a:pt x="184" y="816"/>
                    <a:pt x="182" y="804"/>
                    <a:pt x="178" y="794"/>
                  </a:cubicBezTo>
                  <a:cubicBezTo>
                    <a:pt x="175" y="784"/>
                    <a:pt x="171" y="776"/>
                    <a:pt x="167" y="769"/>
                  </a:cubicBezTo>
                  <a:cubicBezTo>
                    <a:pt x="162" y="763"/>
                    <a:pt x="158" y="757"/>
                    <a:pt x="153" y="752"/>
                  </a:cubicBezTo>
                  <a:cubicBezTo>
                    <a:pt x="148" y="747"/>
                    <a:pt x="143" y="744"/>
                    <a:pt x="137" y="741"/>
                  </a:cubicBezTo>
                  <a:cubicBezTo>
                    <a:pt x="132" y="739"/>
                    <a:pt x="126" y="737"/>
                    <a:pt x="120" y="737"/>
                  </a:cubicBezTo>
                  <a:cubicBezTo>
                    <a:pt x="115" y="737"/>
                    <a:pt x="109" y="738"/>
                    <a:pt x="103" y="740"/>
                  </a:cubicBezTo>
                  <a:cubicBezTo>
                    <a:pt x="97" y="743"/>
                    <a:pt x="91" y="747"/>
                    <a:pt x="85" y="753"/>
                  </a:cubicBezTo>
                  <a:cubicBezTo>
                    <a:pt x="77" y="761"/>
                    <a:pt x="71" y="769"/>
                    <a:pt x="66" y="778"/>
                  </a:cubicBezTo>
                  <a:cubicBezTo>
                    <a:pt x="62" y="786"/>
                    <a:pt x="59" y="794"/>
                    <a:pt x="57" y="801"/>
                  </a:cubicBezTo>
                  <a:cubicBezTo>
                    <a:pt x="54" y="809"/>
                    <a:pt x="53" y="815"/>
                    <a:pt x="52" y="820"/>
                  </a:cubicBezTo>
                  <a:cubicBezTo>
                    <a:pt x="51" y="826"/>
                    <a:pt x="49" y="829"/>
                    <a:pt x="48" y="831"/>
                  </a:cubicBezTo>
                  <a:cubicBezTo>
                    <a:pt x="46" y="832"/>
                    <a:pt x="45" y="833"/>
                    <a:pt x="43" y="833"/>
                  </a:cubicBezTo>
                  <a:cubicBezTo>
                    <a:pt x="41" y="833"/>
                    <a:pt x="39" y="832"/>
                    <a:pt x="37" y="831"/>
                  </a:cubicBezTo>
                  <a:cubicBezTo>
                    <a:pt x="34" y="829"/>
                    <a:pt x="31" y="827"/>
                    <a:pt x="28" y="824"/>
                  </a:cubicBezTo>
                  <a:cubicBezTo>
                    <a:pt x="24" y="822"/>
                    <a:pt x="20" y="818"/>
                    <a:pt x="15" y="813"/>
                  </a:cubicBezTo>
                  <a:cubicBezTo>
                    <a:pt x="12" y="810"/>
                    <a:pt x="10" y="807"/>
                    <a:pt x="8" y="805"/>
                  </a:cubicBezTo>
                  <a:cubicBezTo>
                    <a:pt x="6" y="802"/>
                    <a:pt x="4" y="800"/>
                    <a:pt x="3" y="798"/>
                  </a:cubicBezTo>
                  <a:cubicBezTo>
                    <a:pt x="2" y="796"/>
                    <a:pt x="1" y="794"/>
                    <a:pt x="0" y="792"/>
                  </a:cubicBezTo>
                  <a:cubicBezTo>
                    <a:pt x="0" y="791"/>
                    <a:pt x="0" y="788"/>
                    <a:pt x="0" y="785"/>
                  </a:cubicBezTo>
                  <a:cubicBezTo>
                    <a:pt x="0" y="781"/>
                    <a:pt x="1" y="776"/>
                    <a:pt x="3" y="769"/>
                  </a:cubicBezTo>
                  <a:cubicBezTo>
                    <a:pt x="5" y="762"/>
                    <a:pt x="8" y="753"/>
                    <a:pt x="13" y="744"/>
                  </a:cubicBezTo>
                  <a:cubicBezTo>
                    <a:pt x="17" y="735"/>
                    <a:pt x="22" y="725"/>
                    <a:pt x="29" y="716"/>
                  </a:cubicBezTo>
                  <a:cubicBezTo>
                    <a:pt x="35" y="706"/>
                    <a:pt x="43" y="697"/>
                    <a:pt x="52" y="688"/>
                  </a:cubicBezTo>
                  <a:cubicBezTo>
                    <a:pt x="66" y="674"/>
                    <a:pt x="80" y="663"/>
                    <a:pt x="94" y="656"/>
                  </a:cubicBezTo>
                  <a:cubicBezTo>
                    <a:pt x="108" y="650"/>
                    <a:pt x="121" y="646"/>
                    <a:pt x="134" y="645"/>
                  </a:cubicBezTo>
                  <a:cubicBezTo>
                    <a:pt x="148" y="645"/>
                    <a:pt x="160" y="647"/>
                    <a:pt x="172" y="652"/>
                  </a:cubicBezTo>
                  <a:cubicBezTo>
                    <a:pt x="184" y="657"/>
                    <a:pt x="195" y="665"/>
                    <a:pt x="205" y="675"/>
                  </a:cubicBezTo>
                  <a:cubicBezTo>
                    <a:pt x="214" y="684"/>
                    <a:pt x="222" y="693"/>
                    <a:pt x="228" y="703"/>
                  </a:cubicBezTo>
                  <a:cubicBezTo>
                    <a:pt x="235" y="713"/>
                    <a:pt x="241" y="726"/>
                    <a:pt x="245" y="741"/>
                  </a:cubicBezTo>
                  <a:cubicBezTo>
                    <a:pt x="250" y="756"/>
                    <a:pt x="253" y="774"/>
                    <a:pt x="255" y="795"/>
                  </a:cubicBezTo>
                  <a:cubicBezTo>
                    <a:pt x="258" y="816"/>
                    <a:pt x="259" y="843"/>
                    <a:pt x="259" y="874"/>
                  </a:cubicBezTo>
                  <a:lnTo>
                    <a:pt x="259" y="938"/>
                  </a:lnTo>
                  <a:lnTo>
                    <a:pt x="365" y="832"/>
                  </a:lnTo>
                  <a:cubicBezTo>
                    <a:pt x="367" y="831"/>
                    <a:pt x="368" y="830"/>
                    <a:pt x="370" y="829"/>
                  </a:cubicBezTo>
                  <a:cubicBezTo>
                    <a:pt x="372" y="829"/>
                    <a:pt x="375" y="829"/>
                    <a:pt x="377" y="830"/>
                  </a:cubicBezTo>
                  <a:cubicBezTo>
                    <a:pt x="380" y="831"/>
                    <a:pt x="383" y="833"/>
                    <a:pt x="386" y="835"/>
                  </a:cubicBezTo>
                  <a:cubicBezTo>
                    <a:pt x="389" y="838"/>
                    <a:pt x="393" y="841"/>
                    <a:pt x="396" y="845"/>
                  </a:cubicBezTo>
                  <a:close/>
                  <a:moveTo>
                    <a:pt x="504" y="511"/>
                  </a:moveTo>
                  <a:cubicBezTo>
                    <a:pt x="525" y="533"/>
                    <a:pt x="543" y="554"/>
                    <a:pt x="557" y="574"/>
                  </a:cubicBezTo>
                  <a:cubicBezTo>
                    <a:pt x="571" y="595"/>
                    <a:pt x="580" y="616"/>
                    <a:pt x="584" y="635"/>
                  </a:cubicBezTo>
                  <a:cubicBezTo>
                    <a:pt x="588" y="655"/>
                    <a:pt x="587" y="675"/>
                    <a:pt x="581" y="694"/>
                  </a:cubicBezTo>
                  <a:cubicBezTo>
                    <a:pt x="575" y="713"/>
                    <a:pt x="563" y="731"/>
                    <a:pt x="545" y="750"/>
                  </a:cubicBezTo>
                  <a:cubicBezTo>
                    <a:pt x="527" y="768"/>
                    <a:pt x="509" y="780"/>
                    <a:pt x="490" y="786"/>
                  </a:cubicBezTo>
                  <a:cubicBezTo>
                    <a:pt x="472" y="791"/>
                    <a:pt x="453" y="792"/>
                    <a:pt x="435" y="787"/>
                  </a:cubicBezTo>
                  <a:cubicBezTo>
                    <a:pt x="416" y="782"/>
                    <a:pt x="396" y="773"/>
                    <a:pt x="376" y="759"/>
                  </a:cubicBezTo>
                  <a:cubicBezTo>
                    <a:pt x="357" y="744"/>
                    <a:pt x="336" y="727"/>
                    <a:pt x="314" y="705"/>
                  </a:cubicBezTo>
                  <a:cubicBezTo>
                    <a:pt x="293" y="684"/>
                    <a:pt x="276" y="663"/>
                    <a:pt x="262" y="642"/>
                  </a:cubicBezTo>
                  <a:cubicBezTo>
                    <a:pt x="248" y="621"/>
                    <a:pt x="239" y="601"/>
                    <a:pt x="234" y="581"/>
                  </a:cubicBezTo>
                  <a:cubicBezTo>
                    <a:pt x="230" y="561"/>
                    <a:pt x="231" y="541"/>
                    <a:pt x="237" y="522"/>
                  </a:cubicBezTo>
                  <a:cubicBezTo>
                    <a:pt x="243" y="503"/>
                    <a:pt x="255" y="485"/>
                    <a:pt x="273" y="467"/>
                  </a:cubicBezTo>
                  <a:cubicBezTo>
                    <a:pt x="291" y="448"/>
                    <a:pt x="310" y="436"/>
                    <a:pt x="328" y="431"/>
                  </a:cubicBezTo>
                  <a:cubicBezTo>
                    <a:pt x="346" y="425"/>
                    <a:pt x="365" y="424"/>
                    <a:pt x="384" y="429"/>
                  </a:cubicBezTo>
                  <a:cubicBezTo>
                    <a:pt x="403" y="434"/>
                    <a:pt x="422" y="443"/>
                    <a:pt x="442" y="458"/>
                  </a:cubicBezTo>
                  <a:cubicBezTo>
                    <a:pt x="462" y="472"/>
                    <a:pt x="482" y="490"/>
                    <a:pt x="504" y="511"/>
                  </a:cubicBezTo>
                  <a:close/>
                  <a:moveTo>
                    <a:pt x="452" y="569"/>
                  </a:moveTo>
                  <a:cubicBezTo>
                    <a:pt x="439" y="556"/>
                    <a:pt x="427" y="545"/>
                    <a:pt x="417" y="536"/>
                  </a:cubicBezTo>
                  <a:cubicBezTo>
                    <a:pt x="407" y="527"/>
                    <a:pt x="397" y="520"/>
                    <a:pt x="388" y="514"/>
                  </a:cubicBezTo>
                  <a:cubicBezTo>
                    <a:pt x="380" y="508"/>
                    <a:pt x="372" y="504"/>
                    <a:pt x="365" y="501"/>
                  </a:cubicBezTo>
                  <a:cubicBezTo>
                    <a:pt x="358" y="498"/>
                    <a:pt x="351" y="497"/>
                    <a:pt x="345" y="497"/>
                  </a:cubicBezTo>
                  <a:cubicBezTo>
                    <a:pt x="339" y="497"/>
                    <a:pt x="334" y="499"/>
                    <a:pt x="328" y="501"/>
                  </a:cubicBezTo>
                  <a:cubicBezTo>
                    <a:pt x="323" y="504"/>
                    <a:pt x="318" y="507"/>
                    <a:pt x="314" y="512"/>
                  </a:cubicBezTo>
                  <a:cubicBezTo>
                    <a:pt x="306" y="520"/>
                    <a:pt x="301" y="529"/>
                    <a:pt x="299" y="538"/>
                  </a:cubicBezTo>
                  <a:cubicBezTo>
                    <a:pt x="298" y="547"/>
                    <a:pt x="300" y="558"/>
                    <a:pt x="304" y="569"/>
                  </a:cubicBezTo>
                  <a:cubicBezTo>
                    <a:pt x="309" y="580"/>
                    <a:pt x="317" y="592"/>
                    <a:pt x="327" y="605"/>
                  </a:cubicBezTo>
                  <a:cubicBezTo>
                    <a:pt x="338" y="617"/>
                    <a:pt x="351" y="632"/>
                    <a:pt x="367" y="647"/>
                  </a:cubicBezTo>
                  <a:cubicBezTo>
                    <a:pt x="386" y="666"/>
                    <a:pt x="402" y="681"/>
                    <a:pt x="416" y="692"/>
                  </a:cubicBezTo>
                  <a:cubicBezTo>
                    <a:pt x="430" y="703"/>
                    <a:pt x="442" y="711"/>
                    <a:pt x="453" y="715"/>
                  </a:cubicBezTo>
                  <a:cubicBezTo>
                    <a:pt x="464" y="719"/>
                    <a:pt x="473" y="720"/>
                    <a:pt x="481" y="718"/>
                  </a:cubicBezTo>
                  <a:cubicBezTo>
                    <a:pt x="489" y="716"/>
                    <a:pt x="497" y="711"/>
                    <a:pt x="504" y="704"/>
                  </a:cubicBezTo>
                  <a:cubicBezTo>
                    <a:pt x="509" y="699"/>
                    <a:pt x="513" y="693"/>
                    <a:pt x="516" y="687"/>
                  </a:cubicBezTo>
                  <a:cubicBezTo>
                    <a:pt x="518" y="681"/>
                    <a:pt x="519" y="675"/>
                    <a:pt x="519" y="669"/>
                  </a:cubicBezTo>
                  <a:cubicBezTo>
                    <a:pt x="519" y="662"/>
                    <a:pt x="517" y="655"/>
                    <a:pt x="514" y="648"/>
                  </a:cubicBezTo>
                  <a:cubicBezTo>
                    <a:pt x="510" y="640"/>
                    <a:pt x="506" y="633"/>
                    <a:pt x="500" y="625"/>
                  </a:cubicBezTo>
                  <a:cubicBezTo>
                    <a:pt x="495" y="616"/>
                    <a:pt x="488" y="608"/>
                    <a:pt x="480" y="598"/>
                  </a:cubicBezTo>
                  <a:cubicBezTo>
                    <a:pt x="472" y="589"/>
                    <a:pt x="462" y="579"/>
                    <a:pt x="452" y="569"/>
                  </a:cubicBezTo>
                  <a:close/>
                  <a:moveTo>
                    <a:pt x="719" y="296"/>
                  </a:moveTo>
                  <a:cubicBezTo>
                    <a:pt x="740" y="318"/>
                    <a:pt x="758" y="339"/>
                    <a:pt x="772" y="360"/>
                  </a:cubicBezTo>
                  <a:cubicBezTo>
                    <a:pt x="785" y="380"/>
                    <a:pt x="795" y="401"/>
                    <a:pt x="799" y="421"/>
                  </a:cubicBezTo>
                  <a:cubicBezTo>
                    <a:pt x="803" y="440"/>
                    <a:pt x="802" y="460"/>
                    <a:pt x="796" y="479"/>
                  </a:cubicBezTo>
                  <a:cubicBezTo>
                    <a:pt x="790" y="498"/>
                    <a:pt x="778" y="516"/>
                    <a:pt x="760" y="535"/>
                  </a:cubicBezTo>
                  <a:cubicBezTo>
                    <a:pt x="742" y="553"/>
                    <a:pt x="724" y="565"/>
                    <a:pt x="705" y="571"/>
                  </a:cubicBezTo>
                  <a:cubicBezTo>
                    <a:pt x="687" y="576"/>
                    <a:pt x="668" y="577"/>
                    <a:pt x="650" y="572"/>
                  </a:cubicBezTo>
                  <a:cubicBezTo>
                    <a:pt x="631" y="567"/>
                    <a:pt x="611" y="558"/>
                    <a:pt x="591" y="544"/>
                  </a:cubicBezTo>
                  <a:cubicBezTo>
                    <a:pt x="572" y="529"/>
                    <a:pt x="551" y="512"/>
                    <a:pt x="529" y="490"/>
                  </a:cubicBezTo>
                  <a:cubicBezTo>
                    <a:pt x="508" y="469"/>
                    <a:pt x="490" y="448"/>
                    <a:pt x="477" y="427"/>
                  </a:cubicBezTo>
                  <a:cubicBezTo>
                    <a:pt x="463" y="406"/>
                    <a:pt x="454" y="386"/>
                    <a:pt x="449" y="366"/>
                  </a:cubicBezTo>
                  <a:cubicBezTo>
                    <a:pt x="445" y="346"/>
                    <a:pt x="446" y="326"/>
                    <a:pt x="452" y="307"/>
                  </a:cubicBezTo>
                  <a:cubicBezTo>
                    <a:pt x="458" y="288"/>
                    <a:pt x="470" y="270"/>
                    <a:pt x="488" y="252"/>
                  </a:cubicBezTo>
                  <a:cubicBezTo>
                    <a:pt x="506" y="233"/>
                    <a:pt x="525" y="221"/>
                    <a:pt x="543" y="216"/>
                  </a:cubicBezTo>
                  <a:cubicBezTo>
                    <a:pt x="561" y="210"/>
                    <a:pt x="580" y="209"/>
                    <a:pt x="599" y="214"/>
                  </a:cubicBezTo>
                  <a:cubicBezTo>
                    <a:pt x="618" y="219"/>
                    <a:pt x="637" y="228"/>
                    <a:pt x="657" y="243"/>
                  </a:cubicBezTo>
                  <a:cubicBezTo>
                    <a:pt x="677" y="257"/>
                    <a:pt x="697" y="275"/>
                    <a:pt x="719" y="296"/>
                  </a:cubicBezTo>
                  <a:close/>
                  <a:moveTo>
                    <a:pt x="667" y="354"/>
                  </a:moveTo>
                  <a:cubicBezTo>
                    <a:pt x="654" y="341"/>
                    <a:pt x="642" y="330"/>
                    <a:pt x="632" y="321"/>
                  </a:cubicBezTo>
                  <a:cubicBezTo>
                    <a:pt x="622" y="312"/>
                    <a:pt x="612" y="305"/>
                    <a:pt x="603" y="299"/>
                  </a:cubicBezTo>
                  <a:cubicBezTo>
                    <a:pt x="595" y="293"/>
                    <a:pt x="587" y="289"/>
                    <a:pt x="580" y="286"/>
                  </a:cubicBezTo>
                  <a:cubicBezTo>
                    <a:pt x="573" y="283"/>
                    <a:pt x="566" y="282"/>
                    <a:pt x="560" y="282"/>
                  </a:cubicBezTo>
                  <a:cubicBezTo>
                    <a:pt x="554" y="282"/>
                    <a:pt x="548" y="284"/>
                    <a:pt x="543" y="286"/>
                  </a:cubicBezTo>
                  <a:cubicBezTo>
                    <a:pt x="538" y="289"/>
                    <a:pt x="533" y="292"/>
                    <a:pt x="529" y="297"/>
                  </a:cubicBezTo>
                  <a:cubicBezTo>
                    <a:pt x="521" y="305"/>
                    <a:pt x="516" y="314"/>
                    <a:pt x="514" y="323"/>
                  </a:cubicBezTo>
                  <a:cubicBezTo>
                    <a:pt x="513" y="333"/>
                    <a:pt x="515" y="343"/>
                    <a:pt x="519" y="354"/>
                  </a:cubicBezTo>
                  <a:cubicBezTo>
                    <a:pt x="524" y="365"/>
                    <a:pt x="532" y="377"/>
                    <a:pt x="542" y="390"/>
                  </a:cubicBezTo>
                  <a:cubicBezTo>
                    <a:pt x="553" y="403"/>
                    <a:pt x="566" y="417"/>
                    <a:pt x="581" y="432"/>
                  </a:cubicBezTo>
                  <a:cubicBezTo>
                    <a:pt x="601" y="451"/>
                    <a:pt x="617" y="467"/>
                    <a:pt x="631" y="477"/>
                  </a:cubicBezTo>
                  <a:cubicBezTo>
                    <a:pt x="645" y="488"/>
                    <a:pt x="657" y="496"/>
                    <a:pt x="668" y="500"/>
                  </a:cubicBezTo>
                  <a:cubicBezTo>
                    <a:pt x="679" y="504"/>
                    <a:pt x="688" y="505"/>
                    <a:pt x="696" y="503"/>
                  </a:cubicBezTo>
                  <a:cubicBezTo>
                    <a:pt x="704" y="501"/>
                    <a:pt x="712" y="496"/>
                    <a:pt x="719" y="489"/>
                  </a:cubicBezTo>
                  <a:cubicBezTo>
                    <a:pt x="724" y="484"/>
                    <a:pt x="728" y="478"/>
                    <a:pt x="731" y="472"/>
                  </a:cubicBezTo>
                  <a:cubicBezTo>
                    <a:pt x="733" y="466"/>
                    <a:pt x="734" y="460"/>
                    <a:pt x="734" y="454"/>
                  </a:cubicBezTo>
                  <a:cubicBezTo>
                    <a:pt x="734" y="447"/>
                    <a:pt x="732" y="440"/>
                    <a:pt x="729" y="433"/>
                  </a:cubicBezTo>
                  <a:cubicBezTo>
                    <a:pt x="725" y="426"/>
                    <a:pt x="721" y="418"/>
                    <a:pt x="715" y="410"/>
                  </a:cubicBezTo>
                  <a:cubicBezTo>
                    <a:pt x="710" y="401"/>
                    <a:pt x="703" y="393"/>
                    <a:pt x="695" y="383"/>
                  </a:cubicBezTo>
                  <a:cubicBezTo>
                    <a:pt x="686" y="374"/>
                    <a:pt x="677" y="364"/>
                    <a:pt x="667" y="354"/>
                  </a:cubicBezTo>
                  <a:close/>
                  <a:moveTo>
                    <a:pt x="984" y="145"/>
                  </a:moveTo>
                  <a:cubicBezTo>
                    <a:pt x="997" y="158"/>
                    <a:pt x="1006" y="172"/>
                    <a:pt x="1012" y="188"/>
                  </a:cubicBezTo>
                  <a:cubicBezTo>
                    <a:pt x="1017" y="203"/>
                    <a:pt x="1019" y="219"/>
                    <a:pt x="1016" y="235"/>
                  </a:cubicBezTo>
                  <a:cubicBezTo>
                    <a:pt x="1014" y="251"/>
                    <a:pt x="1009" y="268"/>
                    <a:pt x="1000" y="284"/>
                  </a:cubicBezTo>
                  <a:cubicBezTo>
                    <a:pt x="991" y="300"/>
                    <a:pt x="979" y="316"/>
                    <a:pt x="964" y="331"/>
                  </a:cubicBezTo>
                  <a:cubicBezTo>
                    <a:pt x="955" y="340"/>
                    <a:pt x="945" y="348"/>
                    <a:pt x="936" y="355"/>
                  </a:cubicBezTo>
                  <a:cubicBezTo>
                    <a:pt x="927" y="362"/>
                    <a:pt x="918" y="367"/>
                    <a:pt x="910" y="371"/>
                  </a:cubicBezTo>
                  <a:cubicBezTo>
                    <a:pt x="902" y="376"/>
                    <a:pt x="895" y="379"/>
                    <a:pt x="889" y="381"/>
                  </a:cubicBezTo>
                  <a:cubicBezTo>
                    <a:pt x="883" y="382"/>
                    <a:pt x="878" y="383"/>
                    <a:pt x="876" y="384"/>
                  </a:cubicBezTo>
                  <a:cubicBezTo>
                    <a:pt x="874" y="384"/>
                    <a:pt x="871" y="383"/>
                    <a:pt x="869" y="383"/>
                  </a:cubicBezTo>
                  <a:cubicBezTo>
                    <a:pt x="867" y="382"/>
                    <a:pt x="865" y="381"/>
                    <a:pt x="863" y="379"/>
                  </a:cubicBezTo>
                  <a:cubicBezTo>
                    <a:pt x="861" y="378"/>
                    <a:pt x="858" y="376"/>
                    <a:pt x="855" y="373"/>
                  </a:cubicBezTo>
                  <a:cubicBezTo>
                    <a:pt x="852" y="371"/>
                    <a:pt x="848" y="368"/>
                    <a:pt x="844" y="364"/>
                  </a:cubicBezTo>
                  <a:cubicBezTo>
                    <a:pt x="838" y="357"/>
                    <a:pt x="834" y="352"/>
                    <a:pt x="832" y="348"/>
                  </a:cubicBezTo>
                  <a:cubicBezTo>
                    <a:pt x="831" y="344"/>
                    <a:pt x="831" y="341"/>
                    <a:pt x="833" y="339"/>
                  </a:cubicBezTo>
                  <a:cubicBezTo>
                    <a:pt x="835" y="338"/>
                    <a:pt x="838" y="336"/>
                    <a:pt x="843" y="335"/>
                  </a:cubicBezTo>
                  <a:cubicBezTo>
                    <a:pt x="849" y="333"/>
                    <a:pt x="855" y="331"/>
                    <a:pt x="862" y="328"/>
                  </a:cubicBezTo>
                  <a:cubicBezTo>
                    <a:pt x="870" y="325"/>
                    <a:pt x="878" y="321"/>
                    <a:pt x="887" y="316"/>
                  </a:cubicBezTo>
                  <a:cubicBezTo>
                    <a:pt x="896" y="310"/>
                    <a:pt x="905" y="303"/>
                    <a:pt x="913" y="294"/>
                  </a:cubicBezTo>
                  <a:cubicBezTo>
                    <a:pt x="921" y="287"/>
                    <a:pt x="927" y="279"/>
                    <a:pt x="931" y="272"/>
                  </a:cubicBezTo>
                  <a:cubicBezTo>
                    <a:pt x="935" y="264"/>
                    <a:pt x="937" y="256"/>
                    <a:pt x="938" y="249"/>
                  </a:cubicBezTo>
                  <a:cubicBezTo>
                    <a:pt x="939" y="242"/>
                    <a:pt x="938" y="235"/>
                    <a:pt x="935" y="228"/>
                  </a:cubicBezTo>
                  <a:cubicBezTo>
                    <a:pt x="933" y="222"/>
                    <a:pt x="929" y="215"/>
                    <a:pt x="923" y="210"/>
                  </a:cubicBezTo>
                  <a:cubicBezTo>
                    <a:pt x="917" y="204"/>
                    <a:pt x="910" y="199"/>
                    <a:pt x="903" y="197"/>
                  </a:cubicBezTo>
                  <a:cubicBezTo>
                    <a:pt x="895" y="194"/>
                    <a:pt x="887" y="193"/>
                    <a:pt x="879" y="195"/>
                  </a:cubicBezTo>
                  <a:cubicBezTo>
                    <a:pt x="871" y="196"/>
                    <a:pt x="862" y="199"/>
                    <a:pt x="853" y="205"/>
                  </a:cubicBezTo>
                  <a:cubicBezTo>
                    <a:pt x="844" y="210"/>
                    <a:pt x="834" y="217"/>
                    <a:pt x="824" y="227"/>
                  </a:cubicBezTo>
                  <a:lnTo>
                    <a:pt x="801" y="250"/>
                  </a:lnTo>
                  <a:cubicBezTo>
                    <a:pt x="799" y="252"/>
                    <a:pt x="798" y="253"/>
                    <a:pt x="796" y="254"/>
                  </a:cubicBezTo>
                  <a:cubicBezTo>
                    <a:pt x="794" y="255"/>
                    <a:pt x="792" y="255"/>
                    <a:pt x="790" y="254"/>
                  </a:cubicBezTo>
                  <a:cubicBezTo>
                    <a:pt x="787" y="254"/>
                    <a:pt x="785" y="252"/>
                    <a:pt x="782" y="250"/>
                  </a:cubicBezTo>
                  <a:cubicBezTo>
                    <a:pt x="779" y="247"/>
                    <a:pt x="775" y="244"/>
                    <a:pt x="771" y="240"/>
                  </a:cubicBezTo>
                  <a:cubicBezTo>
                    <a:pt x="767" y="236"/>
                    <a:pt x="764" y="232"/>
                    <a:pt x="761" y="229"/>
                  </a:cubicBezTo>
                  <a:cubicBezTo>
                    <a:pt x="759" y="227"/>
                    <a:pt x="758" y="224"/>
                    <a:pt x="757" y="222"/>
                  </a:cubicBezTo>
                  <a:cubicBezTo>
                    <a:pt x="757" y="220"/>
                    <a:pt x="757" y="218"/>
                    <a:pt x="757" y="216"/>
                  </a:cubicBezTo>
                  <a:cubicBezTo>
                    <a:pt x="758" y="214"/>
                    <a:pt x="759" y="213"/>
                    <a:pt x="761" y="211"/>
                  </a:cubicBezTo>
                  <a:lnTo>
                    <a:pt x="784" y="188"/>
                  </a:lnTo>
                  <a:cubicBezTo>
                    <a:pt x="792" y="180"/>
                    <a:pt x="798" y="172"/>
                    <a:pt x="803" y="164"/>
                  </a:cubicBezTo>
                  <a:cubicBezTo>
                    <a:pt x="807" y="155"/>
                    <a:pt x="809" y="148"/>
                    <a:pt x="810" y="140"/>
                  </a:cubicBezTo>
                  <a:cubicBezTo>
                    <a:pt x="811" y="132"/>
                    <a:pt x="810" y="125"/>
                    <a:pt x="807" y="118"/>
                  </a:cubicBezTo>
                  <a:cubicBezTo>
                    <a:pt x="805" y="111"/>
                    <a:pt x="800" y="104"/>
                    <a:pt x="794" y="98"/>
                  </a:cubicBezTo>
                  <a:cubicBezTo>
                    <a:pt x="790" y="94"/>
                    <a:pt x="785" y="90"/>
                    <a:pt x="779" y="87"/>
                  </a:cubicBezTo>
                  <a:cubicBezTo>
                    <a:pt x="774" y="85"/>
                    <a:pt x="768" y="84"/>
                    <a:pt x="762" y="84"/>
                  </a:cubicBezTo>
                  <a:cubicBezTo>
                    <a:pt x="756" y="84"/>
                    <a:pt x="750" y="85"/>
                    <a:pt x="743" y="88"/>
                  </a:cubicBezTo>
                  <a:cubicBezTo>
                    <a:pt x="737" y="91"/>
                    <a:pt x="731" y="96"/>
                    <a:pt x="724" y="102"/>
                  </a:cubicBezTo>
                  <a:cubicBezTo>
                    <a:pt x="717" y="109"/>
                    <a:pt x="711" y="117"/>
                    <a:pt x="707" y="126"/>
                  </a:cubicBezTo>
                  <a:cubicBezTo>
                    <a:pt x="703" y="134"/>
                    <a:pt x="699" y="142"/>
                    <a:pt x="697" y="150"/>
                  </a:cubicBezTo>
                  <a:cubicBezTo>
                    <a:pt x="695" y="157"/>
                    <a:pt x="693" y="164"/>
                    <a:pt x="691" y="170"/>
                  </a:cubicBezTo>
                  <a:cubicBezTo>
                    <a:pt x="690" y="175"/>
                    <a:pt x="689" y="179"/>
                    <a:pt x="687" y="181"/>
                  </a:cubicBezTo>
                  <a:cubicBezTo>
                    <a:pt x="686" y="182"/>
                    <a:pt x="685" y="183"/>
                    <a:pt x="683" y="183"/>
                  </a:cubicBezTo>
                  <a:cubicBezTo>
                    <a:pt x="682" y="183"/>
                    <a:pt x="680" y="183"/>
                    <a:pt x="678" y="182"/>
                  </a:cubicBezTo>
                  <a:cubicBezTo>
                    <a:pt x="676" y="181"/>
                    <a:pt x="674" y="180"/>
                    <a:pt x="671" y="177"/>
                  </a:cubicBezTo>
                  <a:cubicBezTo>
                    <a:pt x="668" y="175"/>
                    <a:pt x="665" y="172"/>
                    <a:pt x="661" y="168"/>
                  </a:cubicBezTo>
                  <a:cubicBezTo>
                    <a:pt x="657" y="164"/>
                    <a:pt x="654" y="161"/>
                    <a:pt x="652" y="159"/>
                  </a:cubicBezTo>
                  <a:cubicBezTo>
                    <a:pt x="650" y="157"/>
                    <a:pt x="648" y="154"/>
                    <a:pt x="647" y="152"/>
                  </a:cubicBezTo>
                  <a:cubicBezTo>
                    <a:pt x="646" y="150"/>
                    <a:pt x="645" y="149"/>
                    <a:pt x="645" y="147"/>
                  </a:cubicBezTo>
                  <a:cubicBezTo>
                    <a:pt x="644" y="145"/>
                    <a:pt x="644" y="143"/>
                    <a:pt x="644" y="140"/>
                  </a:cubicBezTo>
                  <a:cubicBezTo>
                    <a:pt x="644" y="138"/>
                    <a:pt x="645" y="133"/>
                    <a:pt x="647" y="126"/>
                  </a:cubicBezTo>
                  <a:cubicBezTo>
                    <a:pt x="649" y="119"/>
                    <a:pt x="651" y="111"/>
                    <a:pt x="655" y="102"/>
                  </a:cubicBezTo>
                  <a:cubicBezTo>
                    <a:pt x="659" y="93"/>
                    <a:pt x="665" y="84"/>
                    <a:pt x="672" y="73"/>
                  </a:cubicBezTo>
                  <a:cubicBezTo>
                    <a:pt x="678" y="63"/>
                    <a:pt x="687" y="53"/>
                    <a:pt x="697" y="43"/>
                  </a:cubicBezTo>
                  <a:cubicBezTo>
                    <a:pt x="710" y="30"/>
                    <a:pt x="723" y="20"/>
                    <a:pt x="736" y="13"/>
                  </a:cubicBezTo>
                  <a:cubicBezTo>
                    <a:pt x="749" y="6"/>
                    <a:pt x="762" y="2"/>
                    <a:pt x="774" y="1"/>
                  </a:cubicBezTo>
                  <a:cubicBezTo>
                    <a:pt x="787" y="0"/>
                    <a:pt x="799" y="2"/>
                    <a:pt x="811" y="7"/>
                  </a:cubicBezTo>
                  <a:cubicBezTo>
                    <a:pt x="823" y="11"/>
                    <a:pt x="834" y="19"/>
                    <a:pt x="844" y="30"/>
                  </a:cubicBezTo>
                  <a:cubicBezTo>
                    <a:pt x="852" y="38"/>
                    <a:pt x="859" y="46"/>
                    <a:pt x="864" y="55"/>
                  </a:cubicBezTo>
                  <a:cubicBezTo>
                    <a:pt x="869" y="65"/>
                    <a:pt x="872" y="74"/>
                    <a:pt x="874" y="83"/>
                  </a:cubicBezTo>
                  <a:cubicBezTo>
                    <a:pt x="875" y="93"/>
                    <a:pt x="875" y="103"/>
                    <a:pt x="873" y="113"/>
                  </a:cubicBezTo>
                  <a:cubicBezTo>
                    <a:pt x="871" y="122"/>
                    <a:pt x="867" y="132"/>
                    <a:pt x="861" y="142"/>
                  </a:cubicBezTo>
                  <a:lnTo>
                    <a:pt x="861" y="143"/>
                  </a:lnTo>
                  <a:cubicBezTo>
                    <a:pt x="872" y="134"/>
                    <a:pt x="883" y="128"/>
                    <a:pt x="894" y="125"/>
                  </a:cubicBezTo>
                  <a:cubicBezTo>
                    <a:pt x="905" y="121"/>
                    <a:pt x="916" y="119"/>
                    <a:pt x="926" y="119"/>
                  </a:cubicBezTo>
                  <a:cubicBezTo>
                    <a:pt x="937" y="120"/>
                    <a:pt x="947" y="122"/>
                    <a:pt x="957" y="126"/>
                  </a:cubicBezTo>
                  <a:cubicBezTo>
                    <a:pt x="967" y="130"/>
                    <a:pt x="976" y="137"/>
                    <a:pt x="984" y="145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5255" y="3618"/>
              <a:ext cx="240" cy="251"/>
            </a:xfrm>
            <a:custGeom>
              <a:avLst/>
              <a:gdLst>
                <a:gd name="T0" fmla="*/ 411 w 1014"/>
                <a:gd name="T1" fmla="*/ 886 h 1061"/>
                <a:gd name="T2" fmla="*/ 256 w 1014"/>
                <a:gd name="T3" fmla="*/ 1051 h 1061"/>
                <a:gd name="T4" fmla="*/ 229 w 1014"/>
                <a:gd name="T5" fmla="*/ 1057 h 1061"/>
                <a:gd name="T6" fmla="*/ 198 w 1014"/>
                <a:gd name="T7" fmla="*/ 1022 h 1061"/>
                <a:gd name="T8" fmla="*/ 191 w 1014"/>
                <a:gd name="T9" fmla="*/ 900 h 1061"/>
                <a:gd name="T10" fmla="*/ 166 w 1014"/>
                <a:gd name="T11" fmla="*/ 791 h 1061"/>
                <a:gd name="T12" fmla="*/ 120 w 1014"/>
                <a:gd name="T13" fmla="*/ 759 h 1061"/>
                <a:gd name="T14" fmla="*/ 66 w 1014"/>
                <a:gd name="T15" fmla="*/ 800 h 1061"/>
                <a:gd name="T16" fmla="*/ 47 w 1014"/>
                <a:gd name="T17" fmla="*/ 853 h 1061"/>
                <a:gd name="T18" fmla="*/ 28 w 1014"/>
                <a:gd name="T19" fmla="*/ 846 h 1061"/>
                <a:gd name="T20" fmla="*/ 3 w 1014"/>
                <a:gd name="T21" fmla="*/ 820 h 1061"/>
                <a:gd name="T22" fmla="*/ 3 w 1014"/>
                <a:gd name="T23" fmla="*/ 791 h 1061"/>
                <a:gd name="T24" fmla="*/ 52 w 1014"/>
                <a:gd name="T25" fmla="*/ 710 h 1061"/>
                <a:gd name="T26" fmla="*/ 172 w 1014"/>
                <a:gd name="T27" fmla="*/ 674 h 1061"/>
                <a:gd name="T28" fmla="*/ 245 w 1014"/>
                <a:gd name="T29" fmla="*/ 763 h 1061"/>
                <a:gd name="T30" fmla="*/ 259 w 1014"/>
                <a:gd name="T31" fmla="*/ 960 h 1061"/>
                <a:gd name="T32" fmla="*/ 377 w 1014"/>
                <a:gd name="T33" fmla="*/ 852 h 1061"/>
                <a:gd name="T34" fmla="*/ 504 w 1014"/>
                <a:gd name="T35" fmla="*/ 533 h 1061"/>
                <a:gd name="T36" fmla="*/ 581 w 1014"/>
                <a:gd name="T37" fmla="*/ 716 h 1061"/>
                <a:gd name="T38" fmla="*/ 434 w 1014"/>
                <a:gd name="T39" fmla="*/ 809 h 1061"/>
                <a:gd name="T40" fmla="*/ 262 w 1014"/>
                <a:gd name="T41" fmla="*/ 664 h 1061"/>
                <a:gd name="T42" fmla="*/ 273 w 1014"/>
                <a:gd name="T43" fmla="*/ 489 h 1061"/>
                <a:gd name="T44" fmla="*/ 442 w 1014"/>
                <a:gd name="T45" fmla="*/ 480 h 1061"/>
                <a:gd name="T46" fmla="*/ 417 w 1014"/>
                <a:gd name="T47" fmla="*/ 558 h 1061"/>
                <a:gd name="T48" fmla="*/ 345 w 1014"/>
                <a:gd name="T49" fmla="*/ 519 h 1061"/>
                <a:gd name="T50" fmla="*/ 299 w 1014"/>
                <a:gd name="T51" fmla="*/ 560 h 1061"/>
                <a:gd name="T52" fmla="*/ 366 w 1014"/>
                <a:gd name="T53" fmla="*/ 669 h 1061"/>
                <a:gd name="T54" fmla="*/ 481 w 1014"/>
                <a:gd name="T55" fmla="*/ 740 h 1061"/>
                <a:gd name="T56" fmla="*/ 519 w 1014"/>
                <a:gd name="T57" fmla="*/ 691 h 1061"/>
                <a:gd name="T58" fmla="*/ 480 w 1014"/>
                <a:gd name="T59" fmla="*/ 620 h 1061"/>
                <a:gd name="T60" fmla="*/ 771 w 1014"/>
                <a:gd name="T61" fmla="*/ 382 h 1061"/>
                <a:gd name="T62" fmla="*/ 760 w 1014"/>
                <a:gd name="T63" fmla="*/ 557 h 1061"/>
                <a:gd name="T64" fmla="*/ 591 w 1014"/>
                <a:gd name="T65" fmla="*/ 566 h 1061"/>
                <a:gd name="T66" fmla="*/ 449 w 1014"/>
                <a:gd name="T67" fmla="*/ 388 h 1061"/>
                <a:gd name="T68" fmla="*/ 543 w 1014"/>
                <a:gd name="T69" fmla="*/ 238 h 1061"/>
                <a:gd name="T70" fmla="*/ 719 w 1014"/>
                <a:gd name="T71" fmla="*/ 318 h 1061"/>
                <a:gd name="T72" fmla="*/ 603 w 1014"/>
                <a:gd name="T73" fmla="*/ 321 h 1061"/>
                <a:gd name="T74" fmla="*/ 543 w 1014"/>
                <a:gd name="T75" fmla="*/ 308 h 1061"/>
                <a:gd name="T76" fmla="*/ 519 w 1014"/>
                <a:gd name="T77" fmla="*/ 376 h 1061"/>
                <a:gd name="T78" fmla="*/ 631 w 1014"/>
                <a:gd name="T79" fmla="*/ 499 h 1061"/>
                <a:gd name="T80" fmla="*/ 719 w 1014"/>
                <a:gd name="T81" fmla="*/ 511 h 1061"/>
                <a:gd name="T82" fmla="*/ 728 w 1014"/>
                <a:gd name="T83" fmla="*/ 455 h 1061"/>
                <a:gd name="T84" fmla="*/ 666 w 1014"/>
                <a:gd name="T85" fmla="*/ 376 h 1061"/>
                <a:gd name="T86" fmla="*/ 1013 w 1014"/>
                <a:gd name="T87" fmla="*/ 256 h 1061"/>
                <a:gd name="T88" fmla="*/ 935 w 1014"/>
                <a:gd name="T89" fmla="*/ 378 h 1061"/>
                <a:gd name="T90" fmla="*/ 881 w 1014"/>
                <a:gd name="T91" fmla="*/ 408 h 1061"/>
                <a:gd name="T92" fmla="*/ 862 w 1014"/>
                <a:gd name="T93" fmla="*/ 398 h 1061"/>
                <a:gd name="T94" fmla="*/ 837 w 1014"/>
                <a:gd name="T95" fmla="*/ 371 h 1061"/>
                <a:gd name="T96" fmla="*/ 847 w 1014"/>
                <a:gd name="T97" fmla="*/ 357 h 1061"/>
                <a:gd name="T98" fmla="*/ 911 w 1014"/>
                <a:gd name="T99" fmla="*/ 318 h 1061"/>
                <a:gd name="T100" fmla="*/ 936 w 1014"/>
                <a:gd name="T101" fmla="*/ 245 h 1061"/>
                <a:gd name="T102" fmla="*/ 876 w 1014"/>
                <a:gd name="T103" fmla="*/ 203 h 1061"/>
                <a:gd name="T104" fmla="*/ 802 w 1014"/>
                <a:gd name="T105" fmla="*/ 258 h 1061"/>
                <a:gd name="T106" fmla="*/ 760 w 1014"/>
                <a:gd name="T107" fmla="*/ 275 h 1061"/>
                <a:gd name="T108" fmla="*/ 641 w 1014"/>
                <a:gd name="T109" fmla="*/ 130 h 1061"/>
                <a:gd name="T110" fmla="*/ 780 w 1014"/>
                <a:gd name="T111" fmla="*/ 2 h 1061"/>
                <a:gd name="T112" fmla="*/ 815 w 1014"/>
                <a:gd name="T113" fmla="*/ 38 h 1061"/>
                <a:gd name="T114" fmla="*/ 777 w 1014"/>
                <a:gd name="T115" fmla="*/ 202 h 1061"/>
                <a:gd name="T116" fmla="*/ 849 w 1014"/>
                <a:gd name="T117" fmla="*/ 138 h 1061"/>
                <a:gd name="T118" fmla="*/ 974 w 1014"/>
                <a:gd name="T119" fmla="*/ 159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4" h="1061">
                  <a:moveTo>
                    <a:pt x="396" y="867"/>
                  </a:moveTo>
                  <a:cubicBezTo>
                    <a:pt x="400" y="871"/>
                    <a:pt x="404" y="874"/>
                    <a:pt x="406" y="877"/>
                  </a:cubicBezTo>
                  <a:cubicBezTo>
                    <a:pt x="408" y="880"/>
                    <a:pt x="410" y="883"/>
                    <a:pt x="411" y="886"/>
                  </a:cubicBezTo>
                  <a:cubicBezTo>
                    <a:pt x="412" y="888"/>
                    <a:pt x="413" y="890"/>
                    <a:pt x="413" y="892"/>
                  </a:cubicBezTo>
                  <a:cubicBezTo>
                    <a:pt x="412" y="894"/>
                    <a:pt x="411" y="896"/>
                    <a:pt x="410" y="897"/>
                  </a:cubicBezTo>
                  <a:lnTo>
                    <a:pt x="256" y="1051"/>
                  </a:lnTo>
                  <a:cubicBezTo>
                    <a:pt x="253" y="1054"/>
                    <a:pt x="250" y="1057"/>
                    <a:pt x="247" y="1058"/>
                  </a:cubicBezTo>
                  <a:cubicBezTo>
                    <a:pt x="244" y="1060"/>
                    <a:pt x="241" y="1061"/>
                    <a:pt x="239" y="1061"/>
                  </a:cubicBezTo>
                  <a:cubicBezTo>
                    <a:pt x="236" y="1060"/>
                    <a:pt x="232" y="1059"/>
                    <a:pt x="229" y="1057"/>
                  </a:cubicBezTo>
                  <a:cubicBezTo>
                    <a:pt x="225" y="1054"/>
                    <a:pt x="221" y="1051"/>
                    <a:pt x="216" y="1046"/>
                  </a:cubicBezTo>
                  <a:cubicBezTo>
                    <a:pt x="211" y="1041"/>
                    <a:pt x="208" y="1037"/>
                    <a:pt x="205" y="1033"/>
                  </a:cubicBezTo>
                  <a:cubicBezTo>
                    <a:pt x="202" y="1030"/>
                    <a:pt x="200" y="1026"/>
                    <a:pt x="198" y="1022"/>
                  </a:cubicBezTo>
                  <a:cubicBezTo>
                    <a:pt x="197" y="1019"/>
                    <a:pt x="196" y="1015"/>
                    <a:pt x="195" y="1011"/>
                  </a:cubicBezTo>
                  <a:cubicBezTo>
                    <a:pt x="194" y="1007"/>
                    <a:pt x="194" y="1002"/>
                    <a:pt x="194" y="996"/>
                  </a:cubicBezTo>
                  <a:lnTo>
                    <a:pt x="191" y="900"/>
                  </a:lnTo>
                  <a:cubicBezTo>
                    <a:pt x="190" y="881"/>
                    <a:pt x="189" y="865"/>
                    <a:pt x="187" y="851"/>
                  </a:cubicBezTo>
                  <a:cubicBezTo>
                    <a:pt x="184" y="838"/>
                    <a:pt x="181" y="826"/>
                    <a:pt x="178" y="816"/>
                  </a:cubicBezTo>
                  <a:cubicBezTo>
                    <a:pt x="175" y="806"/>
                    <a:pt x="171" y="798"/>
                    <a:pt x="166" y="791"/>
                  </a:cubicBezTo>
                  <a:cubicBezTo>
                    <a:pt x="162" y="785"/>
                    <a:pt x="157" y="779"/>
                    <a:pt x="152" y="774"/>
                  </a:cubicBezTo>
                  <a:cubicBezTo>
                    <a:pt x="148" y="769"/>
                    <a:pt x="143" y="766"/>
                    <a:pt x="137" y="763"/>
                  </a:cubicBezTo>
                  <a:cubicBezTo>
                    <a:pt x="132" y="761"/>
                    <a:pt x="126" y="759"/>
                    <a:pt x="120" y="759"/>
                  </a:cubicBezTo>
                  <a:cubicBezTo>
                    <a:pt x="114" y="759"/>
                    <a:pt x="108" y="760"/>
                    <a:pt x="102" y="762"/>
                  </a:cubicBezTo>
                  <a:cubicBezTo>
                    <a:pt x="96" y="765"/>
                    <a:pt x="90" y="769"/>
                    <a:pt x="85" y="775"/>
                  </a:cubicBezTo>
                  <a:cubicBezTo>
                    <a:pt x="77" y="783"/>
                    <a:pt x="70" y="791"/>
                    <a:pt x="66" y="800"/>
                  </a:cubicBezTo>
                  <a:cubicBezTo>
                    <a:pt x="62" y="808"/>
                    <a:pt x="59" y="816"/>
                    <a:pt x="57" y="823"/>
                  </a:cubicBezTo>
                  <a:cubicBezTo>
                    <a:pt x="54" y="831"/>
                    <a:pt x="53" y="837"/>
                    <a:pt x="52" y="842"/>
                  </a:cubicBezTo>
                  <a:cubicBezTo>
                    <a:pt x="51" y="848"/>
                    <a:pt x="49" y="851"/>
                    <a:pt x="47" y="853"/>
                  </a:cubicBezTo>
                  <a:cubicBezTo>
                    <a:pt x="46" y="854"/>
                    <a:pt x="45" y="855"/>
                    <a:pt x="43" y="855"/>
                  </a:cubicBezTo>
                  <a:cubicBezTo>
                    <a:pt x="41" y="855"/>
                    <a:pt x="39" y="854"/>
                    <a:pt x="37" y="853"/>
                  </a:cubicBezTo>
                  <a:cubicBezTo>
                    <a:pt x="34" y="851"/>
                    <a:pt x="31" y="849"/>
                    <a:pt x="28" y="846"/>
                  </a:cubicBezTo>
                  <a:cubicBezTo>
                    <a:pt x="24" y="844"/>
                    <a:pt x="20" y="840"/>
                    <a:pt x="15" y="835"/>
                  </a:cubicBezTo>
                  <a:cubicBezTo>
                    <a:pt x="12" y="832"/>
                    <a:pt x="9" y="829"/>
                    <a:pt x="7" y="827"/>
                  </a:cubicBezTo>
                  <a:cubicBezTo>
                    <a:pt x="5" y="824"/>
                    <a:pt x="4" y="822"/>
                    <a:pt x="3" y="820"/>
                  </a:cubicBezTo>
                  <a:cubicBezTo>
                    <a:pt x="2" y="818"/>
                    <a:pt x="1" y="816"/>
                    <a:pt x="0" y="814"/>
                  </a:cubicBezTo>
                  <a:cubicBezTo>
                    <a:pt x="0" y="813"/>
                    <a:pt x="0" y="810"/>
                    <a:pt x="0" y="807"/>
                  </a:cubicBezTo>
                  <a:cubicBezTo>
                    <a:pt x="0" y="803"/>
                    <a:pt x="1" y="798"/>
                    <a:pt x="3" y="791"/>
                  </a:cubicBezTo>
                  <a:cubicBezTo>
                    <a:pt x="5" y="784"/>
                    <a:pt x="8" y="775"/>
                    <a:pt x="12" y="766"/>
                  </a:cubicBezTo>
                  <a:cubicBezTo>
                    <a:pt x="17" y="757"/>
                    <a:pt x="22" y="747"/>
                    <a:pt x="29" y="738"/>
                  </a:cubicBezTo>
                  <a:cubicBezTo>
                    <a:pt x="35" y="728"/>
                    <a:pt x="43" y="719"/>
                    <a:pt x="52" y="710"/>
                  </a:cubicBezTo>
                  <a:cubicBezTo>
                    <a:pt x="66" y="696"/>
                    <a:pt x="80" y="685"/>
                    <a:pt x="94" y="678"/>
                  </a:cubicBezTo>
                  <a:cubicBezTo>
                    <a:pt x="108" y="672"/>
                    <a:pt x="121" y="668"/>
                    <a:pt x="134" y="667"/>
                  </a:cubicBezTo>
                  <a:cubicBezTo>
                    <a:pt x="147" y="667"/>
                    <a:pt x="160" y="669"/>
                    <a:pt x="172" y="674"/>
                  </a:cubicBezTo>
                  <a:cubicBezTo>
                    <a:pt x="184" y="679"/>
                    <a:pt x="195" y="687"/>
                    <a:pt x="205" y="697"/>
                  </a:cubicBezTo>
                  <a:cubicBezTo>
                    <a:pt x="214" y="706"/>
                    <a:pt x="221" y="715"/>
                    <a:pt x="228" y="725"/>
                  </a:cubicBezTo>
                  <a:cubicBezTo>
                    <a:pt x="235" y="735"/>
                    <a:pt x="241" y="748"/>
                    <a:pt x="245" y="763"/>
                  </a:cubicBezTo>
                  <a:cubicBezTo>
                    <a:pt x="250" y="778"/>
                    <a:pt x="253" y="796"/>
                    <a:pt x="255" y="817"/>
                  </a:cubicBezTo>
                  <a:cubicBezTo>
                    <a:pt x="258" y="838"/>
                    <a:pt x="259" y="865"/>
                    <a:pt x="258" y="896"/>
                  </a:cubicBezTo>
                  <a:lnTo>
                    <a:pt x="259" y="960"/>
                  </a:lnTo>
                  <a:lnTo>
                    <a:pt x="365" y="854"/>
                  </a:lnTo>
                  <a:cubicBezTo>
                    <a:pt x="366" y="853"/>
                    <a:pt x="368" y="852"/>
                    <a:pt x="370" y="851"/>
                  </a:cubicBezTo>
                  <a:cubicBezTo>
                    <a:pt x="372" y="851"/>
                    <a:pt x="374" y="851"/>
                    <a:pt x="377" y="852"/>
                  </a:cubicBezTo>
                  <a:cubicBezTo>
                    <a:pt x="379" y="853"/>
                    <a:pt x="382" y="855"/>
                    <a:pt x="386" y="857"/>
                  </a:cubicBezTo>
                  <a:cubicBezTo>
                    <a:pt x="389" y="860"/>
                    <a:pt x="392" y="863"/>
                    <a:pt x="396" y="867"/>
                  </a:cubicBezTo>
                  <a:close/>
                  <a:moveTo>
                    <a:pt x="504" y="533"/>
                  </a:moveTo>
                  <a:cubicBezTo>
                    <a:pt x="525" y="555"/>
                    <a:pt x="543" y="576"/>
                    <a:pt x="557" y="596"/>
                  </a:cubicBezTo>
                  <a:cubicBezTo>
                    <a:pt x="570" y="617"/>
                    <a:pt x="579" y="638"/>
                    <a:pt x="584" y="657"/>
                  </a:cubicBezTo>
                  <a:cubicBezTo>
                    <a:pt x="588" y="677"/>
                    <a:pt x="587" y="697"/>
                    <a:pt x="581" y="716"/>
                  </a:cubicBezTo>
                  <a:cubicBezTo>
                    <a:pt x="575" y="735"/>
                    <a:pt x="563" y="753"/>
                    <a:pt x="545" y="772"/>
                  </a:cubicBezTo>
                  <a:cubicBezTo>
                    <a:pt x="527" y="790"/>
                    <a:pt x="508" y="802"/>
                    <a:pt x="490" y="808"/>
                  </a:cubicBezTo>
                  <a:cubicBezTo>
                    <a:pt x="472" y="813"/>
                    <a:pt x="453" y="814"/>
                    <a:pt x="434" y="809"/>
                  </a:cubicBezTo>
                  <a:cubicBezTo>
                    <a:pt x="416" y="804"/>
                    <a:pt x="396" y="795"/>
                    <a:pt x="376" y="781"/>
                  </a:cubicBezTo>
                  <a:cubicBezTo>
                    <a:pt x="356" y="766"/>
                    <a:pt x="336" y="749"/>
                    <a:pt x="314" y="727"/>
                  </a:cubicBezTo>
                  <a:cubicBezTo>
                    <a:pt x="293" y="706"/>
                    <a:pt x="275" y="685"/>
                    <a:pt x="262" y="664"/>
                  </a:cubicBezTo>
                  <a:cubicBezTo>
                    <a:pt x="248" y="643"/>
                    <a:pt x="239" y="623"/>
                    <a:pt x="234" y="603"/>
                  </a:cubicBezTo>
                  <a:cubicBezTo>
                    <a:pt x="230" y="583"/>
                    <a:pt x="231" y="563"/>
                    <a:pt x="237" y="544"/>
                  </a:cubicBezTo>
                  <a:cubicBezTo>
                    <a:pt x="243" y="525"/>
                    <a:pt x="255" y="507"/>
                    <a:pt x="273" y="489"/>
                  </a:cubicBezTo>
                  <a:cubicBezTo>
                    <a:pt x="291" y="470"/>
                    <a:pt x="309" y="458"/>
                    <a:pt x="328" y="453"/>
                  </a:cubicBezTo>
                  <a:cubicBezTo>
                    <a:pt x="346" y="447"/>
                    <a:pt x="365" y="446"/>
                    <a:pt x="384" y="451"/>
                  </a:cubicBezTo>
                  <a:cubicBezTo>
                    <a:pt x="403" y="456"/>
                    <a:pt x="422" y="465"/>
                    <a:pt x="442" y="480"/>
                  </a:cubicBezTo>
                  <a:cubicBezTo>
                    <a:pt x="461" y="494"/>
                    <a:pt x="482" y="512"/>
                    <a:pt x="504" y="533"/>
                  </a:cubicBezTo>
                  <a:close/>
                  <a:moveTo>
                    <a:pt x="451" y="591"/>
                  </a:moveTo>
                  <a:cubicBezTo>
                    <a:pt x="439" y="578"/>
                    <a:pt x="427" y="567"/>
                    <a:pt x="417" y="558"/>
                  </a:cubicBezTo>
                  <a:cubicBezTo>
                    <a:pt x="406" y="549"/>
                    <a:pt x="397" y="542"/>
                    <a:pt x="388" y="536"/>
                  </a:cubicBezTo>
                  <a:cubicBezTo>
                    <a:pt x="380" y="530"/>
                    <a:pt x="372" y="526"/>
                    <a:pt x="365" y="523"/>
                  </a:cubicBezTo>
                  <a:cubicBezTo>
                    <a:pt x="357" y="520"/>
                    <a:pt x="351" y="519"/>
                    <a:pt x="345" y="519"/>
                  </a:cubicBezTo>
                  <a:cubicBezTo>
                    <a:pt x="339" y="519"/>
                    <a:pt x="333" y="521"/>
                    <a:pt x="328" y="523"/>
                  </a:cubicBezTo>
                  <a:cubicBezTo>
                    <a:pt x="323" y="526"/>
                    <a:pt x="318" y="529"/>
                    <a:pt x="314" y="534"/>
                  </a:cubicBezTo>
                  <a:cubicBezTo>
                    <a:pt x="305" y="542"/>
                    <a:pt x="301" y="551"/>
                    <a:pt x="299" y="560"/>
                  </a:cubicBezTo>
                  <a:cubicBezTo>
                    <a:pt x="298" y="569"/>
                    <a:pt x="300" y="580"/>
                    <a:pt x="304" y="591"/>
                  </a:cubicBezTo>
                  <a:cubicBezTo>
                    <a:pt x="309" y="602"/>
                    <a:pt x="317" y="614"/>
                    <a:pt x="327" y="627"/>
                  </a:cubicBezTo>
                  <a:cubicBezTo>
                    <a:pt x="338" y="639"/>
                    <a:pt x="351" y="654"/>
                    <a:pt x="366" y="669"/>
                  </a:cubicBezTo>
                  <a:cubicBezTo>
                    <a:pt x="385" y="688"/>
                    <a:pt x="402" y="703"/>
                    <a:pt x="416" y="714"/>
                  </a:cubicBezTo>
                  <a:cubicBezTo>
                    <a:pt x="430" y="725"/>
                    <a:pt x="442" y="733"/>
                    <a:pt x="453" y="737"/>
                  </a:cubicBezTo>
                  <a:cubicBezTo>
                    <a:pt x="464" y="741"/>
                    <a:pt x="473" y="742"/>
                    <a:pt x="481" y="740"/>
                  </a:cubicBezTo>
                  <a:cubicBezTo>
                    <a:pt x="489" y="738"/>
                    <a:pt x="497" y="733"/>
                    <a:pt x="504" y="726"/>
                  </a:cubicBezTo>
                  <a:cubicBezTo>
                    <a:pt x="509" y="721"/>
                    <a:pt x="513" y="715"/>
                    <a:pt x="516" y="709"/>
                  </a:cubicBezTo>
                  <a:cubicBezTo>
                    <a:pt x="518" y="703"/>
                    <a:pt x="519" y="697"/>
                    <a:pt x="519" y="691"/>
                  </a:cubicBezTo>
                  <a:cubicBezTo>
                    <a:pt x="518" y="684"/>
                    <a:pt x="517" y="677"/>
                    <a:pt x="513" y="670"/>
                  </a:cubicBezTo>
                  <a:cubicBezTo>
                    <a:pt x="510" y="662"/>
                    <a:pt x="506" y="655"/>
                    <a:pt x="500" y="647"/>
                  </a:cubicBezTo>
                  <a:cubicBezTo>
                    <a:pt x="495" y="638"/>
                    <a:pt x="488" y="630"/>
                    <a:pt x="480" y="620"/>
                  </a:cubicBezTo>
                  <a:cubicBezTo>
                    <a:pt x="471" y="611"/>
                    <a:pt x="462" y="601"/>
                    <a:pt x="451" y="591"/>
                  </a:cubicBezTo>
                  <a:close/>
                  <a:moveTo>
                    <a:pt x="719" y="318"/>
                  </a:moveTo>
                  <a:cubicBezTo>
                    <a:pt x="740" y="340"/>
                    <a:pt x="758" y="361"/>
                    <a:pt x="771" y="382"/>
                  </a:cubicBezTo>
                  <a:cubicBezTo>
                    <a:pt x="785" y="402"/>
                    <a:pt x="794" y="423"/>
                    <a:pt x="799" y="443"/>
                  </a:cubicBezTo>
                  <a:cubicBezTo>
                    <a:pt x="803" y="462"/>
                    <a:pt x="802" y="482"/>
                    <a:pt x="796" y="501"/>
                  </a:cubicBezTo>
                  <a:cubicBezTo>
                    <a:pt x="790" y="520"/>
                    <a:pt x="778" y="538"/>
                    <a:pt x="760" y="557"/>
                  </a:cubicBezTo>
                  <a:cubicBezTo>
                    <a:pt x="742" y="575"/>
                    <a:pt x="723" y="587"/>
                    <a:pt x="705" y="593"/>
                  </a:cubicBezTo>
                  <a:cubicBezTo>
                    <a:pt x="687" y="598"/>
                    <a:pt x="668" y="599"/>
                    <a:pt x="649" y="594"/>
                  </a:cubicBezTo>
                  <a:cubicBezTo>
                    <a:pt x="631" y="589"/>
                    <a:pt x="611" y="580"/>
                    <a:pt x="591" y="566"/>
                  </a:cubicBezTo>
                  <a:cubicBezTo>
                    <a:pt x="571" y="551"/>
                    <a:pt x="551" y="534"/>
                    <a:pt x="529" y="512"/>
                  </a:cubicBezTo>
                  <a:cubicBezTo>
                    <a:pt x="508" y="491"/>
                    <a:pt x="490" y="470"/>
                    <a:pt x="476" y="449"/>
                  </a:cubicBezTo>
                  <a:cubicBezTo>
                    <a:pt x="463" y="428"/>
                    <a:pt x="454" y="408"/>
                    <a:pt x="449" y="388"/>
                  </a:cubicBezTo>
                  <a:cubicBezTo>
                    <a:pt x="445" y="368"/>
                    <a:pt x="446" y="348"/>
                    <a:pt x="452" y="329"/>
                  </a:cubicBezTo>
                  <a:cubicBezTo>
                    <a:pt x="458" y="310"/>
                    <a:pt x="470" y="292"/>
                    <a:pt x="488" y="274"/>
                  </a:cubicBezTo>
                  <a:cubicBezTo>
                    <a:pt x="506" y="255"/>
                    <a:pt x="524" y="243"/>
                    <a:pt x="543" y="238"/>
                  </a:cubicBezTo>
                  <a:cubicBezTo>
                    <a:pt x="561" y="232"/>
                    <a:pt x="580" y="231"/>
                    <a:pt x="599" y="236"/>
                  </a:cubicBezTo>
                  <a:cubicBezTo>
                    <a:pt x="617" y="241"/>
                    <a:pt x="637" y="250"/>
                    <a:pt x="657" y="265"/>
                  </a:cubicBezTo>
                  <a:cubicBezTo>
                    <a:pt x="676" y="279"/>
                    <a:pt x="697" y="297"/>
                    <a:pt x="719" y="318"/>
                  </a:cubicBezTo>
                  <a:close/>
                  <a:moveTo>
                    <a:pt x="666" y="376"/>
                  </a:moveTo>
                  <a:cubicBezTo>
                    <a:pt x="654" y="363"/>
                    <a:pt x="642" y="352"/>
                    <a:pt x="632" y="343"/>
                  </a:cubicBezTo>
                  <a:cubicBezTo>
                    <a:pt x="621" y="334"/>
                    <a:pt x="612" y="327"/>
                    <a:pt x="603" y="321"/>
                  </a:cubicBezTo>
                  <a:cubicBezTo>
                    <a:pt x="595" y="315"/>
                    <a:pt x="587" y="311"/>
                    <a:pt x="580" y="308"/>
                  </a:cubicBezTo>
                  <a:cubicBezTo>
                    <a:pt x="572" y="305"/>
                    <a:pt x="566" y="304"/>
                    <a:pt x="560" y="304"/>
                  </a:cubicBezTo>
                  <a:cubicBezTo>
                    <a:pt x="554" y="304"/>
                    <a:pt x="548" y="306"/>
                    <a:pt x="543" y="308"/>
                  </a:cubicBezTo>
                  <a:cubicBezTo>
                    <a:pt x="538" y="311"/>
                    <a:pt x="533" y="314"/>
                    <a:pt x="528" y="319"/>
                  </a:cubicBezTo>
                  <a:cubicBezTo>
                    <a:pt x="520" y="327"/>
                    <a:pt x="516" y="336"/>
                    <a:pt x="514" y="345"/>
                  </a:cubicBezTo>
                  <a:cubicBezTo>
                    <a:pt x="513" y="355"/>
                    <a:pt x="515" y="365"/>
                    <a:pt x="519" y="376"/>
                  </a:cubicBezTo>
                  <a:cubicBezTo>
                    <a:pt x="524" y="387"/>
                    <a:pt x="532" y="399"/>
                    <a:pt x="542" y="412"/>
                  </a:cubicBezTo>
                  <a:cubicBezTo>
                    <a:pt x="553" y="425"/>
                    <a:pt x="566" y="439"/>
                    <a:pt x="581" y="454"/>
                  </a:cubicBezTo>
                  <a:cubicBezTo>
                    <a:pt x="600" y="473"/>
                    <a:pt x="617" y="489"/>
                    <a:pt x="631" y="499"/>
                  </a:cubicBezTo>
                  <a:cubicBezTo>
                    <a:pt x="645" y="510"/>
                    <a:pt x="657" y="518"/>
                    <a:pt x="668" y="522"/>
                  </a:cubicBezTo>
                  <a:cubicBezTo>
                    <a:pt x="679" y="526"/>
                    <a:pt x="688" y="527"/>
                    <a:pt x="696" y="525"/>
                  </a:cubicBezTo>
                  <a:cubicBezTo>
                    <a:pt x="704" y="523"/>
                    <a:pt x="712" y="518"/>
                    <a:pt x="719" y="511"/>
                  </a:cubicBezTo>
                  <a:cubicBezTo>
                    <a:pt x="724" y="506"/>
                    <a:pt x="728" y="500"/>
                    <a:pt x="731" y="494"/>
                  </a:cubicBezTo>
                  <a:cubicBezTo>
                    <a:pt x="733" y="488"/>
                    <a:pt x="734" y="482"/>
                    <a:pt x="734" y="476"/>
                  </a:cubicBezTo>
                  <a:cubicBezTo>
                    <a:pt x="733" y="469"/>
                    <a:pt x="732" y="462"/>
                    <a:pt x="728" y="455"/>
                  </a:cubicBezTo>
                  <a:cubicBezTo>
                    <a:pt x="725" y="448"/>
                    <a:pt x="721" y="440"/>
                    <a:pt x="715" y="432"/>
                  </a:cubicBezTo>
                  <a:cubicBezTo>
                    <a:pt x="710" y="423"/>
                    <a:pt x="703" y="415"/>
                    <a:pt x="695" y="405"/>
                  </a:cubicBezTo>
                  <a:cubicBezTo>
                    <a:pt x="686" y="396"/>
                    <a:pt x="677" y="386"/>
                    <a:pt x="666" y="376"/>
                  </a:cubicBezTo>
                  <a:close/>
                  <a:moveTo>
                    <a:pt x="974" y="159"/>
                  </a:moveTo>
                  <a:cubicBezTo>
                    <a:pt x="988" y="174"/>
                    <a:pt x="999" y="189"/>
                    <a:pt x="1005" y="206"/>
                  </a:cubicBezTo>
                  <a:cubicBezTo>
                    <a:pt x="1011" y="222"/>
                    <a:pt x="1014" y="239"/>
                    <a:pt x="1013" y="256"/>
                  </a:cubicBezTo>
                  <a:cubicBezTo>
                    <a:pt x="1011" y="273"/>
                    <a:pt x="1006" y="290"/>
                    <a:pt x="997" y="307"/>
                  </a:cubicBezTo>
                  <a:cubicBezTo>
                    <a:pt x="989" y="324"/>
                    <a:pt x="976" y="340"/>
                    <a:pt x="961" y="356"/>
                  </a:cubicBezTo>
                  <a:cubicBezTo>
                    <a:pt x="952" y="364"/>
                    <a:pt x="944" y="372"/>
                    <a:pt x="935" y="378"/>
                  </a:cubicBezTo>
                  <a:cubicBezTo>
                    <a:pt x="927" y="385"/>
                    <a:pt x="919" y="390"/>
                    <a:pt x="911" y="394"/>
                  </a:cubicBezTo>
                  <a:cubicBezTo>
                    <a:pt x="904" y="399"/>
                    <a:pt x="897" y="402"/>
                    <a:pt x="892" y="404"/>
                  </a:cubicBezTo>
                  <a:cubicBezTo>
                    <a:pt x="887" y="406"/>
                    <a:pt x="883" y="408"/>
                    <a:pt x="881" y="408"/>
                  </a:cubicBezTo>
                  <a:cubicBezTo>
                    <a:pt x="878" y="408"/>
                    <a:pt x="876" y="408"/>
                    <a:pt x="875" y="407"/>
                  </a:cubicBezTo>
                  <a:cubicBezTo>
                    <a:pt x="873" y="406"/>
                    <a:pt x="871" y="405"/>
                    <a:pt x="869" y="404"/>
                  </a:cubicBezTo>
                  <a:cubicBezTo>
                    <a:pt x="867" y="402"/>
                    <a:pt x="864" y="400"/>
                    <a:pt x="862" y="398"/>
                  </a:cubicBezTo>
                  <a:cubicBezTo>
                    <a:pt x="859" y="395"/>
                    <a:pt x="856" y="392"/>
                    <a:pt x="852" y="389"/>
                  </a:cubicBezTo>
                  <a:cubicBezTo>
                    <a:pt x="848" y="385"/>
                    <a:pt x="845" y="382"/>
                    <a:pt x="843" y="379"/>
                  </a:cubicBezTo>
                  <a:cubicBezTo>
                    <a:pt x="840" y="376"/>
                    <a:pt x="838" y="373"/>
                    <a:pt x="837" y="371"/>
                  </a:cubicBezTo>
                  <a:cubicBezTo>
                    <a:pt x="836" y="368"/>
                    <a:pt x="836" y="367"/>
                    <a:pt x="836" y="365"/>
                  </a:cubicBezTo>
                  <a:cubicBezTo>
                    <a:pt x="836" y="363"/>
                    <a:pt x="837" y="362"/>
                    <a:pt x="838" y="361"/>
                  </a:cubicBezTo>
                  <a:cubicBezTo>
                    <a:pt x="839" y="360"/>
                    <a:pt x="842" y="358"/>
                    <a:pt x="847" y="357"/>
                  </a:cubicBezTo>
                  <a:cubicBezTo>
                    <a:pt x="851" y="356"/>
                    <a:pt x="857" y="354"/>
                    <a:pt x="863" y="351"/>
                  </a:cubicBezTo>
                  <a:cubicBezTo>
                    <a:pt x="870" y="349"/>
                    <a:pt x="877" y="345"/>
                    <a:pt x="885" y="340"/>
                  </a:cubicBezTo>
                  <a:cubicBezTo>
                    <a:pt x="893" y="335"/>
                    <a:pt x="902" y="327"/>
                    <a:pt x="911" y="318"/>
                  </a:cubicBezTo>
                  <a:cubicBezTo>
                    <a:pt x="919" y="310"/>
                    <a:pt x="926" y="302"/>
                    <a:pt x="931" y="294"/>
                  </a:cubicBezTo>
                  <a:cubicBezTo>
                    <a:pt x="936" y="286"/>
                    <a:pt x="939" y="277"/>
                    <a:pt x="940" y="269"/>
                  </a:cubicBezTo>
                  <a:cubicBezTo>
                    <a:pt x="940" y="261"/>
                    <a:pt x="939" y="253"/>
                    <a:pt x="936" y="245"/>
                  </a:cubicBezTo>
                  <a:cubicBezTo>
                    <a:pt x="933" y="237"/>
                    <a:pt x="928" y="229"/>
                    <a:pt x="920" y="221"/>
                  </a:cubicBezTo>
                  <a:cubicBezTo>
                    <a:pt x="914" y="215"/>
                    <a:pt x="907" y="210"/>
                    <a:pt x="899" y="207"/>
                  </a:cubicBezTo>
                  <a:cubicBezTo>
                    <a:pt x="892" y="204"/>
                    <a:pt x="884" y="202"/>
                    <a:pt x="876" y="203"/>
                  </a:cubicBezTo>
                  <a:cubicBezTo>
                    <a:pt x="868" y="204"/>
                    <a:pt x="860" y="207"/>
                    <a:pt x="851" y="212"/>
                  </a:cubicBezTo>
                  <a:cubicBezTo>
                    <a:pt x="842" y="218"/>
                    <a:pt x="833" y="225"/>
                    <a:pt x="823" y="235"/>
                  </a:cubicBezTo>
                  <a:cubicBezTo>
                    <a:pt x="815" y="243"/>
                    <a:pt x="808" y="251"/>
                    <a:pt x="802" y="258"/>
                  </a:cubicBezTo>
                  <a:cubicBezTo>
                    <a:pt x="796" y="266"/>
                    <a:pt x="791" y="272"/>
                    <a:pt x="785" y="278"/>
                  </a:cubicBezTo>
                  <a:cubicBezTo>
                    <a:pt x="781" y="282"/>
                    <a:pt x="777" y="284"/>
                    <a:pt x="773" y="284"/>
                  </a:cubicBezTo>
                  <a:cubicBezTo>
                    <a:pt x="770" y="284"/>
                    <a:pt x="765" y="281"/>
                    <a:pt x="760" y="275"/>
                  </a:cubicBezTo>
                  <a:lnTo>
                    <a:pt x="643" y="159"/>
                  </a:lnTo>
                  <a:cubicBezTo>
                    <a:pt x="638" y="153"/>
                    <a:pt x="635" y="148"/>
                    <a:pt x="634" y="144"/>
                  </a:cubicBezTo>
                  <a:cubicBezTo>
                    <a:pt x="634" y="139"/>
                    <a:pt x="636" y="135"/>
                    <a:pt x="641" y="130"/>
                  </a:cubicBezTo>
                  <a:lnTo>
                    <a:pt x="768" y="3"/>
                  </a:lnTo>
                  <a:cubicBezTo>
                    <a:pt x="769" y="2"/>
                    <a:pt x="771" y="1"/>
                    <a:pt x="773" y="1"/>
                  </a:cubicBezTo>
                  <a:cubicBezTo>
                    <a:pt x="775" y="0"/>
                    <a:pt x="777" y="1"/>
                    <a:pt x="780" y="2"/>
                  </a:cubicBezTo>
                  <a:cubicBezTo>
                    <a:pt x="782" y="3"/>
                    <a:pt x="785" y="5"/>
                    <a:pt x="788" y="7"/>
                  </a:cubicBezTo>
                  <a:cubicBezTo>
                    <a:pt x="792" y="10"/>
                    <a:pt x="795" y="13"/>
                    <a:pt x="800" y="17"/>
                  </a:cubicBezTo>
                  <a:cubicBezTo>
                    <a:pt x="808" y="26"/>
                    <a:pt x="813" y="32"/>
                    <a:pt x="815" y="38"/>
                  </a:cubicBezTo>
                  <a:cubicBezTo>
                    <a:pt x="818" y="43"/>
                    <a:pt x="817" y="47"/>
                    <a:pt x="815" y="50"/>
                  </a:cubicBezTo>
                  <a:lnTo>
                    <a:pt x="719" y="145"/>
                  </a:lnTo>
                  <a:lnTo>
                    <a:pt x="777" y="202"/>
                  </a:lnTo>
                  <a:cubicBezTo>
                    <a:pt x="781" y="197"/>
                    <a:pt x="786" y="192"/>
                    <a:pt x="790" y="187"/>
                  </a:cubicBezTo>
                  <a:cubicBezTo>
                    <a:pt x="795" y="182"/>
                    <a:pt x="800" y="177"/>
                    <a:pt x="805" y="172"/>
                  </a:cubicBezTo>
                  <a:cubicBezTo>
                    <a:pt x="819" y="157"/>
                    <a:pt x="834" y="146"/>
                    <a:pt x="849" y="138"/>
                  </a:cubicBezTo>
                  <a:cubicBezTo>
                    <a:pt x="863" y="130"/>
                    <a:pt x="878" y="126"/>
                    <a:pt x="892" y="125"/>
                  </a:cubicBezTo>
                  <a:cubicBezTo>
                    <a:pt x="906" y="123"/>
                    <a:pt x="920" y="126"/>
                    <a:pt x="934" y="131"/>
                  </a:cubicBezTo>
                  <a:cubicBezTo>
                    <a:pt x="948" y="137"/>
                    <a:pt x="961" y="146"/>
                    <a:pt x="974" y="159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5507" y="3614"/>
              <a:ext cx="228" cy="255"/>
            </a:xfrm>
            <a:custGeom>
              <a:avLst/>
              <a:gdLst>
                <a:gd name="T0" fmla="*/ 412 w 963"/>
                <a:gd name="T1" fmla="*/ 904 h 1079"/>
                <a:gd name="T2" fmla="*/ 257 w 963"/>
                <a:gd name="T3" fmla="*/ 1069 h 1079"/>
                <a:gd name="T4" fmla="*/ 229 w 963"/>
                <a:gd name="T5" fmla="*/ 1075 h 1079"/>
                <a:gd name="T6" fmla="*/ 199 w 963"/>
                <a:gd name="T7" fmla="*/ 1040 h 1079"/>
                <a:gd name="T8" fmla="*/ 191 w 963"/>
                <a:gd name="T9" fmla="*/ 918 h 1079"/>
                <a:gd name="T10" fmla="*/ 167 w 963"/>
                <a:gd name="T11" fmla="*/ 809 h 1079"/>
                <a:gd name="T12" fmla="*/ 121 w 963"/>
                <a:gd name="T13" fmla="*/ 777 h 1079"/>
                <a:gd name="T14" fmla="*/ 67 w 963"/>
                <a:gd name="T15" fmla="*/ 818 h 1079"/>
                <a:gd name="T16" fmla="*/ 48 w 963"/>
                <a:gd name="T17" fmla="*/ 871 h 1079"/>
                <a:gd name="T18" fmla="*/ 28 w 963"/>
                <a:gd name="T19" fmla="*/ 864 h 1079"/>
                <a:gd name="T20" fmla="*/ 4 w 963"/>
                <a:gd name="T21" fmla="*/ 838 h 1079"/>
                <a:gd name="T22" fmla="*/ 4 w 963"/>
                <a:gd name="T23" fmla="*/ 809 h 1079"/>
                <a:gd name="T24" fmla="*/ 53 w 963"/>
                <a:gd name="T25" fmla="*/ 728 h 1079"/>
                <a:gd name="T26" fmla="*/ 173 w 963"/>
                <a:gd name="T27" fmla="*/ 692 h 1079"/>
                <a:gd name="T28" fmla="*/ 246 w 963"/>
                <a:gd name="T29" fmla="*/ 781 h 1079"/>
                <a:gd name="T30" fmla="*/ 260 w 963"/>
                <a:gd name="T31" fmla="*/ 978 h 1079"/>
                <a:gd name="T32" fmla="*/ 378 w 963"/>
                <a:gd name="T33" fmla="*/ 870 h 1079"/>
                <a:gd name="T34" fmla="*/ 505 w 963"/>
                <a:gd name="T35" fmla="*/ 551 h 1079"/>
                <a:gd name="T36" fmla="*/ 582 w 963"/>
                <a:gd name="T37" fmla="*/ 734 h 1079"/>
                <a:gd name="T38" fmla="*/ 435 w 963"/>
                <a:gd name="T39" fmla="*/ 827 h 1079"/>
                <a:gd name="T40" fmla="*/ 262 w 963"/>
                <a:gd name="T41" fmla="*/ 682 h 1079"/>
                <a:gd name="T42" fmla="*/ 274 w 963"/>
                <a:gd name="T43" fmla="*/ 507 h 1079"/>
                <a:gd name="T44" fmla="*/ 442 w 963"/>
                <a:gd name="T45" fmla="*/ 498 h 1079"/>
                <a:gd name="T46" fmla="*/ 418 w 963"/>
                <a:gd name="T47" fmla="*/ 576 h 1079"/>
                <a:gd name="T48" fmla="*/ 346 w 963"/>
                <a:gd name="T49" fmla="*/ 537 h 1079"/>
                <a:gd name="T50" fmla="*/ 300 w 963"/>
                <a:gd name="T51" fmla="*/ 578 h 1079"/>
                <a:gd name="T52" fmla="*/ 367 w 963"/>
                <a:gd name="T53" fmla="*/ 687 h 1079"/>
                <a:gd name="T54" fmla="*/ 482 w 963"/>
                <a:gd name="T55" fmla="*/ 758 h 1079"/>
                <a:gd name="T56" fmla="*/ 520 w 963"/>
                <a:gd name="T57" fmla="*/ 709 h 1079"/>
                <a:gd name="T58" fmla="*/ 480 w 963"/>
                <a:gd name="T59" fmla="*/ 638 h 1079"/>
                <a:gd name="T60" fmla="*/ 772 w 963"/>
                <a:gd name="T61" fmla="*/ 400 h 1079"/>
                <a:gd name="T62" fmla="*/ 761 w 963"/>
                <a:gd name="T63" fmla="*/ 575 h 1079"/>
                <a:gd name="T64" fmla="*/ 592 w 963"/>
                <a:gd name="T65" fmla="*/ 584 h 1079"/>
                <a:gd name="T66" fmla="*/ 450 w 963"/>
                <a:gd name="T67" fmla="*/ 406 h 1079"/>
                <a:gd name="T68" fmla="*/ 544 w 963"/>
                <a:gd name="T69" fmla="*/ 256 h 1079"/>
                <a:gd name="T70" fmla="*/ 719 w 963"/>
                <a:gd name="T71" fmla="*/ 336 h 1079"/>
                <a:gd name="T72" fmla="*/ 604 w 963"/>
                <a:gd name="T73" fmla="*/ 339 h 1079"/>
                <a:gd name="T74" fmla="*/ 544 w 963"/>
                <a:gd name="T75" fmla="*/ 326 h 1079"/>
                <a:gd name="T76" fmla="*/ 520 w 963"/>
                <a:gd name="T77" fmla="*/ 394 h 1079"/>
                <a:gd name="T78" fmla="*/ 632 w 963"/>
                <a:gd name="T79" fmla="*/ 517 h 1079"/>
                <a:gd name="T80" fmla="*/ 720 w 963"/>
                <a:gd name="T81" fmla="*/ 529 h 1079"/>
                <a:gd name="T82" fmla="*/ 729 w 963"/>
                <a:gd name="T83" fmla="*/ 473 h 1079"/>
                <a:gd name="T84" fmla="*/ 667 w 963"/>
                <a:gd name="T85" fmla="*/ 394 h 1079"/>
                <a:gd name="T86" fmla="*/ 836 w 963"/>
                <a:gd name="T87" fmla="*/ 37 h 1079"/>
                <a:gd name="T88" fmla="*/ 962 w 963"/>
                <a:gd name="T89" fmla="*/ 349 h 1079"/>
                <a:gd name="T90" fmla="*/ 952 w 963"/>
                <a:gd name="T91" fmla="*/ 375 h 1079"/>
                <a:gd name="T92" fmla="*/ 909 w 963"/>
                <a:gd name="T93" fmla="*/ 413 h 1079"/>
                <a:gd name="T94" fmla="*/ 783 w 963"/>
                <a:gd name="T95" fmla="*/ 101 h 1079"/>
                <a:gd name="T96" fmla="*/ 638 w 963"/>
                <a:gd name="T97" fmla="*/ 198 h 1079"/>
                <a:gd name="T98" fmla="*/ 621 w 963"/>
                <a:gd name="T99" fmla="*/ 171 h 1079"/>
                <a:gd name="T100" fmla="*/ 790 w 963"/>
                <a:gd name="T101" fmla="*/ 2 h 1079"/>
                <a:gd name="T102" fmla="*/ 819 w 963"/>
                <a:gd name="T103" fmla="*/ 17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3" h="1079">
                  <a:moveTo>
                    <a:pt x="397" y="885"/>
                  </a:moveTo>
                  <a:cubicBezTo>
                    <a:pt x="401" y="889"/>
                    <a:pt x="404" y="892"/>
                    <a:pt x="407" y="895"/>
                  </a:cubicBezTo>
                  <a:cubicBezTo>
                    <a:pt x="409" y="898"/>
                    <a:pt x="411" y="901"/>
                    <a:pt x="412" y="904"/>
                  </a:cubicBezTo>
                  <a:cubicBezTo>
                    <a:pt x="413" y="906"/>
                    <a:pt x="414" y="908"/>
                    <a:pt x="413" y="910"/>
                  </a:cubicBezTo>
                  <a:cubicBezTo>
                    <a:pt x="413" y="912"/>
                    <a:pt x="412" y="914"/>
                    <a:pt x="411" y="915"/>
                  </a:cubicBezTo>
                  <a:lnTo>
                    <a:pt x="257" y="1069"/>
                  </a:lnTo>
                  <a:cubicBezTo>
                    <a:pt x="254" y="1072"/>
                    <a:pt x="251" y="1075"/>
                    <a:pt x="248" y="1076"/>
                  </a:cubicBezTo>
                  <a:cubicBezTo>
                    <a:pt x="245" y="1078"/>
                    <a:pt x="242" y="1079"/>
                    <a:pt x="239" y="1079"/>
                  </a:cubicBezTo>
                  <a:cubicBezTo>
                    <a:pt x="236" y="1078"/>
                    <a:pt x="233" y="1077"/>
                    <a:pt x="229" y="1075"/>
                  </a:cubicBezTo>
                  <a:cubicBezTo>
                    <a:pt x="226" y="1072"/>
                    <a:pt x="221" y="1069"/>
                    <a:pt x="217" y="1064"/>
                  </a:cubicBezTo>
                  <a:cubicBezTo>
                    <a:pt x="212" y="1059"/>
                    <a:pt x="208" y="1055"/>
                    <a:pt x="206" y="1051"/>
                  </a:cubicBezTo>
                  <a:cubicBezTo>
                    <a:pt x="203" y="1048"/>
                    <a:pt x="201" y="1044"/>
                    <a:pt x="199" y="1040"/>
                  </a:cubicBezTo>
                  <a:cubicBezTo>
                    <a:pt x="198" y="1037"/>
                    <a:pt x="197" y="1033"/>
                    <a:pt x="196" y="1029"/>
                  </a:cubicBezTo>
                  <a:cubicBezTo>
                    <a:pt x="195" y="1025"/>
                    <a:pt x="195" y="1020"/>
                    <a:pt x="195" y="1014"/>
                  </a:cubicBezTo>
                  <a:lnTo>
                    <a:pt x="191" y="918"/>
                  </a:lnTo>
                  <a:cubicBezTo>
                    <a:pt x="191" y="899"/>
                    <a:pt x="190" y="883"/>
                    <a:pt x="187" y="869"/>
                  </a:cubicBezTo>
                  <a:cubicBezTo>
                    <a:pt x="185" y="856"/>
                    <a:pt x="182" y="844"/>
                    <a:pt x="179" y="834"/>
                  </a:cubicBezTo>
                  <a:cubicBezTo>
                    <a:pt x="175" y="824"/>
                    <a:pt x="172" y="816"/>
                    <a:pt x="167" y="809"/>
                  </a:cubicBezTo>
                  <a:cubicBezTo>
                    <a:pt x="163" y="803"/>
                    <a:pt x="158" y="797"/>
                    <a:pt x="153" y="792"/>
                  </a:cubicBezTo>
                  <a:cubicBezTo>
                    <a:pt x="149" y="787"/>
                    <a:pt x="144" y="784"/>
                    <a:pt x="138" y="781"/>
                  </a:cubicBezTo>
                  <a:cubicBezTo>
                    <a:pt x="133" y="779"/>
                    <a:pt x="127" y="777"/>
                    <a:pt x="121" y="777"/>
                  </a:cubicBezTo>
                  <a:cubicBezTo>
                    <a:pt x="115" y="777"/>
                    <a:pt x="109" y="778"/>
                    <a:pt x="103" y="780"/>
                  </a:cubicBezTo>
                  <a:cubicBezTo>
                    <a:pt x="97" y="783"/>
                    <a:pt x="91" y="787"/>
                    <a:pt x="86" y="793"/>
                  </a:cubicBezTo>
                  <a:cubicBezTo>
                    <a:pt x="77" y="801"/>
                    <a:pt x="71" y="809"/>
                    <a:pt x="67" y="818"/>
                  </a:cubicBezTo>
                  <a:cubicBezTo>
                    <a:pt x="63" y="826"/>
                    <a:pt x="60" y="834"/>
                    <a:pt x="57" y="841"/>
                  </a:cubicBezTo>
                  <a:cubicBezTo>
                    <a:pt x="55" y="849"/>
                    <a:pt x="54" y="855"/>
                    <a:pt x="52" y="860"/>
                  </a:cubicBezTo>
                  <a:cubicBezTo>
                    <a:pt x="51" y="866"/>
                    <a:pt x="50" y="869"/>
                    <a:pt x="48" y="871"/>
                  </a:cubicBezTo>
                  <a:cubicBezTo>
                    <a:pt x="47" y="872"/>
                    <a:pt x="45" y="873"/>
                    <a:pt x="44" y="873"/>
                  </a:cubicBezTo>
                  <a:cubicBezTo>
                    <a:pt x="42" y="873"/>
                    <a:pt x="40" y="872"/>
                    <a:pt x="37" y="871"/>
                  </a:cubicBezTo>
                  <a:cubicBezTo>
                    <a:pt x="35" y="869"/>
                    <a:pt x="32" y="867"/>
                    <a:pt x="28" y="864"/>
                  </a:cubicBezTo>
                  <a:cubicBezTo>
                    <a:pt x="25" y="862"/>
                    <a:pt x="21" y="858"/>
                    <a:pt x="16" y="853"/>
                  </a:cubicBezTo>
                  <a:cubicBezTo>
                    <a:pt x="13" y="850"/>
                    <a:pt x="10" y="847"/>
                    <a:pt x="8" y="845"/>
                  </a:cubicBezTo>
                  <a:cubicBezTo>
                    <a:pt x="6" y="842"/>
                    <a:pt x="5" y="840"/>
                    <a:pt x="4" y="838"/>
                  </a:cubicBezTo>
                  <a:cubicBezTo>
                    <a:pt x="2" y="836"/>
                    <a:pt x="2" y="834"/>
                    <a:pt x="1" y="832"/>
                  </a:cubicBezTo>
                  <a:cubicBezTo>
                    <a:pt x="1" y="831"/>
                    <a:pt x="0" y="828"/>
                    <a:pt x="0" y="825"/>
                  </a:cubicBezTo>
                  <a:cubicBezTo>
                    <a:pt x="1" y="821"/>
                    <a:pt x="2" y="816"/>
                    <a:pt x="4" y="809"/>
                  </a:cubicBezTo>
                  <a:cubicBezTo>
                    <a:pt x="6" y="802"/>
                    <a:pt x="9" y="793"/>
                    <a:pt x="13" y="784"/>
                  </a:cubicBezTo>
                  <a:cubicBezTo>
                    <a:pt x="18" y="775"/>
                    <a:pt x="23" y="765"/>
                    <a:pt x="30" y="756"/>
                  </a:cubicBezTo>
                  <a:cubicBezTo>
                    <a:pt x="36" y="746"/>
                    <a:pt x="44" y="737"/>
                    <a:pt x="53" y="728"/>
                  </a:cubicBezTo>
                  <a:cubicBezTo>
                    <a:pt x="67" y="714"/>
                    <a:pt x="80" y="703"/>
                    <a:pt x="94" y="696"/>
                  </a:cubicBezTo>
                  <a:cubicBezTo>
                    <a:pt x="108" y="690"/>
                    <a:pt x="122" y="686"/>
                    <a:pt x="135" y="685"/>
                  </a:cubicBezTo>
                  <a:cubicBezTo>
                    <a:pt x="148" y="685"/>
                    <a:pt x="161" y="687"/>
                    <a:pt x="173" y="692"/>
                  </a:cubicBezTo>
                  <a:cubicBezTo>
                    <a:pt x="185" y="697"/>
                    <a:pt x="196" y="705"/>
                    <a:pt x="206" y="715"/>
                  </a:cubicBezTo>
                  <a:cubicBezTo>
                    <a:pt x="215" y="724"/>
                    <a:pt x="222" y="733"/>
                    <a:pt x="229" y="743"/>
                  </a:cubicBezTo>
                  <a:cubicBezTo>
                    <a:pt x="236" y="753"/>
                    <a:pt x="241" y="766"/>
                    <a:pt x="246" y="781"/>
                  </a:cubicBezTo>
                  <a:cubicBezTo>
                    <a:pt x="250" y="796"/>
                    <a:pt x="254" y="814"/>
                    <a:pt x="256" y="835"/>
                  </a:cubicBezTo>
                  <a:cubicBezTo>
                    <a:pt x="258" y="856"/>
                    <a:pt x="259" y="883"/>
                    <a:pt x="259" y="914"/>
                  </a:cubicBezTo>
                  <a:lnTo>
                    <a:pt x="260" y="978"/>
                  </a:lnTo>
                  <a:lnTo>
                    <a:pt x="366" y="872"/>
                  </a:lnTo>
                  <a:cubicBezTo>
                    <a:pt x="367" y="871"/>
                    <a:pt x="369" y="870"/>
                    <a:pt x="371" y="869"/>
                  </a:cubicBezTo>
                  <a:cubicBezTo>
                    <a:pt x="373" y="869"/>
                    <a:pt x="375" y="869"/>
                    <a:pt x="378" y="870"/>
                  </a:cubicBezTo>
                  <a:cubicBezTo>
                    <a:pt x="380" y="871"/>
                    <a:pt x="383" y="873"/>
                    <a:pt x="386" y="875"/>
                  </a:cubicBezTo>
                  <a:cubicBezTo>
                    <a:pt x="390" y="878"/>
                    <a:pt x="393" y="881"/>
                    <a:pt x="397" y="885"/>
                  </a:cubicBezTo>
                  <a:close/>
                  <a:moveTo>
                    <a:pt x="505" y="551"/>
                  </a:moveTo>
                  <a:cubicBezTo>
                    <a:pt x="526" y="573"/>
                    <a:pt x="544" y="594"/>
                    <a:pt x="557" y="614"/>
                  </a:cubicBezTo>
                  <a:cubicBezTo>
                    <a:pt x="571" y="635"/>
                    <a:pt x="580" y="656"/>
                    <a:pt x="585" y="675"/>
                  </a:cubicBezTo>
                  <a:cubicBezTo>
                    <a:pt x="589" y="695"/>
                    <a:pt x="588" y="715"/>
                    <a:pt x="582" y="734"/>
                  </a:cubicBezTo>
                  <a:cubicBezTo>
                    <a:pt x="576" y="753"/>
                    <a:pt x="564" y="771"/>
                    <a:pt x="546" y="790"/>
                  </a:cubicBezTo>
                  <a:cubicBezTo>
                    <a:pt x="528" y="808"/>
                    <a:pt x="509" y="820"/>
                    <a:pt x="491" y="826"/>
                  </a:cubicBezTo>
                  <a:cubicBezTo>
                    <a:pt x="473" y="831"/>
                    <a:pt x="454" y="832"/>
                    <a:pt x="435" y="827"/>
                  </a:cubicBezTo>
                  <a:cubicBezTo>
                    <a:pt x="416" y="822"/>
                    <a:pt x="397" y="813"/>
                    <a:pt x="377" y="799"/>
                  </a:cubicBezTo>
                  <a:cubicBezTo>
                    <a:pt x="357" y="784"/>
                    <a:pt x="337" y="767"/>
                    <a:pt x="315" y="745"/>
                  </a:cubicBezTo>
                  <a:cubicBezTo>
                    <a:pt x="294" y="724"/>
                    <a:pt x="276" y="703"/>
                    <a:pt x="262" y="682"/>
                  </a:cubicBezTo>
                  <a:cubicBezTo>
                    <a:pt x="249" y="661"/>
                    <a:pt x="239" y="641"/>
                    <a:pt x="235" y="621"/>
                  </a:cubicBezTo>
                  <a:cubicBezTo>
                    <a:pt x="231" y="601"/>
                    <a:pt x="232" y="581"/>
                    <a:pt x="238" y="562"/>
                  </a:cubicBezTo>
                  <a:cubicBezTo>
                    <a:pt x="244" y="543"/>
                    <a:pt x="256" y="525"/>
                    <a:pt x="274" y="507"/>
                  </a:cubicBezTo>
                  <a:cubicBezTo>
                    <a:pt x="292" y="488"/>
                    <a:pt x="310" y="476"/>
                    <a:pt x="329" y="471"/>
                  </a:cubicBezTo>
                  <a:cubicBezTo>
                    <a:pt x="347" y="465"/>
                    <a:pt x="366" y="464"/>
                    <a:pt x="384" y="469"/>
                  </a:cubicBezTo>
                  <a:cubicBezTo>
                    <a:pt x="403" y="474"/>
                    <a:pt x="423" y="483"/>
                    <a:pt x="442" y="498"/>
                  </a:cubicBezTo>
                  <a:cubicBezTo>
                    <a:pt x="462" y="512"/>
                    <a:pt x="483" y="530"/>
                    <a:pt x="505" y="551"/>
                  </a:cubicBezTo>
                  <a:close/>
                  <a:moveTo>
                    <a:pt x="452" y="609"/>
                  </a:moveTo>
                  <a:cubicBezTo>
                    <a:pt x="440" y="596"/>
                    <a:pt x="428" y="585"/>
                    <a:pt x="418" y="576"/>
                  </a:cubicBezTo>
                  <a:cubicBezTo>
                    <a:pt x="407" y="567"/>
                    <a:pt x="398" y="560"/>
                    <a:pt x="389" y="554"/>
                  </a:cubicBezTo>
                  <a:cubicBezTo>
                    <a:pt x="380" y="548"/>
                    <a:pt x="373" y="544"/>
                    <a:pt x="365" y="541"/>
                  </a:cubicBezTo>
                  <a:cubicBezTo>
                    <a:pt x="358" y="538"/>
                    <a:pt x="352" y="537"/>
                    <a:pt x="346" y="537"/>
                  </a:cubicBezTo>
                  <a:cubicBezTo>
                    <a:pt x="340" y="537"/>
                    <a:pt x="334" y="539"/>
                    <a:pt x="329" y="541"/>
                  </a:cubicBezTo>
                  <a:cubicBezTo>
                    <a:pt x="324" y="544"/>
                    <a:pt x="319" y="547"/>
                    <a:pt x="314" y="552"/>
                  </a:cubicBezTo>
                  <a:cubicBezTo>
                    <a:pt x="306" y="560"/>
                    <a:pt x="301" y="569"/>
                    <a:pt x="300" y="578"/>
                  </a:cubicBezTo>
                  <a:cubicBezTo>
                    <a:pt x="299" y="587"/>
                    <a:pt x="300" y="598"/>
                    <a:pt x="305" y="609"/>
                  </a:cubicBezTo>
                  <a:cubicBezTo>
                    <a:pt x="310" y="620"/>
                    <a:pt x="318" y="632"/>
                    <a:pt x="328" y="645"/>
                  </a:cubicBezTo>
                  <a:cubicBezTo>
                    <a:pt x="339" y="657"/>
                    <a:pt x="352" y="672"/>
                    <a:pt x="367" y="687"/>
                  </a:cubicBezTo>
                  <a:cubicBezTo>
                    <a:pt x="386" y="706"/>
                    <a:pt x="403" y="721"/>
                    <a:pt x="417" y="732"/>
                  </a:cubicBezTo>
                  <a:cubicBezTo>
                    <a:pt x="431" y="743"/>
                    <a:pt x="443" y="751"/>
                    <a:pt x="454" y="755"/>
                  </a:cubicBezTo>
                  <a:cubicBezTo>
                    <a:pt x="464" y="759"/>
                    <a:pt x="474" y="760"/>
                    <a:pt x="482" y="758"/>
                  </a:cubicBezTo>
                  <a:cubicBezTo>
                    <a:pt x="490" y="756"/>
                    <a:pt x="498" y="751"/>
                    <a:pt x="505" y="744"/>
                  </a:cubicBezTo>
                  <a:cubicBezTo>
                    <a:pt x="510" y="739"/>
                    <a:pt x="514" y="733"/>
                    <a:pt x="516" y="727"/>
                  </a:cubicBezTo>
                  <a:cubicBezTo>
                    <a:pt x="519" y="721"/>
                    <a:pt x="520" y="715"/>
                    <a:pt x="520" y="709"/>
                  </a:cubicBezTo>
                  <a:cubicBezTo>
                    <a:pt x="519" y="702"/>
                    <a:pt x="517" y="695"/>
                    <a:pt x="514" y="688"/>
                  </a:cubicBezTo>
                  <a:cubicBezTo>
                    <a:pt x="511" y="680"/>
                    <a:pt x="507" y="673"/>
                    <a:pt x="501" y="665"/>
                  </a:cubicBezTo>
                  <a:cubicBezTo>
                    <a:pt x="496" y="656"/>
                    <a:pt x="489" y="648"/>
                    <a:pt x="480" y="638"/>
                  </a:cubicBezTo>
                  <a:cubicBezTo>
                    <a:pt x="472" y="629"/>
                    <a:pt x="463" y="619"/>
                    <a:pt x="452" y="609"/>
                  </a:cubicBezTo>
                  <a:close/>
                  <a:moveTo>
                    <a:pt x="719" y="336"/>
                  </a:moveTo>
                  <a:cubicBezTo>
                    <a:pt x="741" y="358"/>
                    <a:pt x="758" y="379"/>
                    <a:pt x="772" y="400"/>
                  </a:cubicBezTo>
                  <a:cubicBezTo>
                    <a:pt x="786" y="420"/>
                    <a:pt x="795" y="441"/>
                    <a:pt x="800" y="461"/>
                  </a:cubicBezTo>
                  <a:cubicBezTo>
                    <a:pt x="804" y="480"/>
                    <a:pt x="803" y="500"/>
                    <a:pt x="797" y="519"/>
                  </a:cubicBezTo>
                  <a:cubicBezTo>
                    <a:pt x="791" y="538"/>
                    <a:pt x="779" y="556"/>
                    <a:pt x="761" y="575"/>
                  </a:cubicBezTo>
                  <a:cubicBezTo>
                    <a:pt x="743" y="593"/>
                    <a:pt x="724" y="605"/>
                    <a:pt x="706" y="611"/>
                  </a:cubicBezTo>
                  <a:cubicBezTo>
                    <a:pt x="688" y="616"/>
                    <a:pt x="669" y="617"/>
                    <a:pt x="650" y="612"/>
                  </a:cubicBezTo>
                  <a:cubicBezTo>
                    <a:pt x="631" y="607"/>
                    <a:pt x="612" y="598"/>
                    <a:pt x="592" y="584"/>
                  </a:cubicBezTo>
                  <a:cubicBezTo>
                    <a:pt x="572" y="569"/>
                    <a:pt x="551" y="552"/>
                    <a:pt x="530" y="530"/>
                  </a:cubicBezTo>
                  <a:cubicBezTo>
                    <a:pt x="509" y="509"/>
                    <a:pt x="491" y="488"/>
                    <a:pt x="477" y="467"/>
                  </a:cubicBezTo>
                  <a:cubicBezTo>
                    <a:pt x="464" y="446"/>
                    <a:pt x="454" y="426"/>
                    <a:pt x="450" y="406"/>
                  </a:cubicBezTo>
                  <a:cubicBezTo>
                    <a:pt x="446" y="386"/>
                    <a:pt x="447" y="366"/>
                    <a:pt x="453" y="347"/>
                  </a:cubicBezTo>
                  <a:cubicBezTo>
                    <a:pt x="459" y="328"/>
                    <a:pt x="471" y="310"/>
                    <a:pt x="488" y="292"/>
                  </a:cubicBezTo>
                  <a:cubicBezTo>
                    <a:pt x="507" y="273"/>
                    <a:pt x="525" y="261"/>
                    <a:pt x="544" y="256"/>
                  </a:cubicBezTo>
                  <a:cubicBezTo>
                    <a:pt x="562" y="250"/>
                    <a:pt x="581" y="249"/>
                    <a:pt x="599" y="254"/>
                  </a:cubicBezTo>
                  <a:cubicBezTo>
                    <a:pt x="618" y="259"/>
                    <a:pt x="638" y="268"/>
                    <a:pt x="657" y="283"/>
                  </a:cubicBezTo>
                  <a:cubicBezTo>
                    <a:pt x="677" y="297"/>
                    <a:pt x="698" y="315"/>
                    <a:pt x="719" y="336"/>
                  </a:cubicBezTo>
                  <a:close/>
                  <a:moveTo>
                    <a:pt x="667" y="394"/>
                  </a:moveTo>
                  <a:cubicBezTo>
                    <a:pt x="655" y="381"/>
                    <a:pt x="643" y="370"/>
                    <a:pt x="633" y="361"/>
                  </a:cubicBezTo>
                  <a:cubicBezTo>
                    <a:pt x="622" y="352"/>
                    <a:pt x="613" y="345"/>
                    <a:pt x="604" y="339"/>
                  </a:cubicBezTo>
                  <a:cubicBezTo>
                    <a:pt x="595" y="333"/>
                    <a:pt x="587" y="329"/>
                    <a:pt x="580" y="326"/>
                  </a:cubicBezTo>
                  <a:cubicBezTo>
                    <a:pt x="573" y="323"/>
                    <a:pt x="567" y="322"/>
                    <a:pt x="561" y="322"/>
                  </a:cubicBezTo>
                  <a:cubicBezTo>
                    <a:pt x="555" y="322"/>
                    <a:pt x="549" y="324"/>
                    <a:pt x="544" y="326"/>
                  </a:cubicBezTo>
                  <a:cubicBezTo>
                    <a:pt x="539" y="329"/>
                    <a:pt x="534" y="332"/>
                    <a:pt x="529" y="337"/>
                  </a:cubicBezTo>
                  <a:cubicBezTo>
                    <a:pt x="521" y="345"/>
                    <a:pt x="516" y="354"/>
                    <a:pt x="515" y="363"/>
                  </a:cubicBezTo>
                  <a:cubicBezTo>
                    <a:pt x="514" y="373"/>
                    <a:pt x="515" y="383"/>
                    <a:pt x="520" y="394"/>
                  </a:cubicBezTo>
                  <a:cubicBezTo>
                    <a:pt x="525" y="405"/>
                    <a:pt x="532" y="417"/>
                    <a:pt x="543" y="430"/>
                  </a:cubicBezTo>
                  <a:cubicBezTo>
                    <a:pt x="553" y="443"/>
                    <a:pt x="567" y="457"/>
                    <a:pt x="582" y="472"/>
                  </a:cubicBezTo>
                  <a:cubicBezTo>
                    <a:pt x="601" y="491"/>
                    <a:pt x="618" y="507"/>
                    <a:pt x="632" y="517"/>
                  </a:cubicBezTo>
                  <a:cubicBezTo>
                    <a:pt x="646" y="528"/>
                    <a:pt x="658" y="536"/>
                    <a:pt x="669" y="540"/>
                  </a:cubicBezTo>
                  <a:cubicBezTo>
                    <a:pt x="679" y="544"/>
                    <a:pt x="689" y="545"/>
                    <a:pt x="697" y="543"/>
                  </a:cubicBezTo>
                  <a:cubicBezTo>
                    <a:pt x="705" y="541"/>
                    <a:pt x="713" y="536"/>
                    <a:pt x="720" y="529"/>
                  </a:cubicBezTo>
                  <a:cubicBezTo>
                    <a:pt x="725" y="524"/>
                    <a:pt x="729" y="518"/>
                    <a:pt x="731" y="512"/>
                  </a:cubicBezTo>
                  <a:cubicBezTo>
                    <a:pt x="734" y="506"/>
                    <a:pt x="735" y="500"/>
                    <a:pt x="735" y="494"/>
                  </a:cubicBezTo>
                  <a:cubicBezTo>
                    <a:pt x="734" y="487"/>
                    <a:pt x="732" y="480"/>
                    <a:pt x="729" y="473"/>
                  </a:cubicBezTo>
                  <a:cubicBezTo>
                    <a:pt x="726" y="466"/>
                    <a:pt x="722" y="458"/>
                    <a:pt x="716" y="450"/>
                  </a:cubicBezTo>
                  <a:cubicBezTo>
                    <a:pt x="710" y="441"/>
                    <a:pt x="704" y="433"/>
                    <a:pt x="695" y="423"/>
                  </a:cubicBezTo>
                  <a:cubicBezTo>
                    <a:pt x="687" y="414"/>
                    <a:pt x="678" y="404"/>
                    <a:pt x="667" y="394"/>
                  </a:cubicBezTo>
                  <a:close/>
                  <a:moveTo>
                    <a:pt x="819" y="17"/>
                  </a:moveTo>
                  <a:cubicBezTo>
                    <a:pt x="823" y="21"/>
                    <a:pt x="826" y="25"/>
                    <a:pt x="829" y="28"/>
                  </a:cubicBezTo>
                  <a:cubicBezTo>
                    <a:pt x="832" y="31"/>
                    <a:pt x="834" y="34"/>
                    <a:pt x="836" y="37"/>
                  </a:cubicBezTo>
                  <a:cubicBezTo>
                    <a:pt x="838" y="40"/>
                    <a:pt x="840" y="43"/>
                    <a:pt x="841" y="46"/>
                  </a:cubicBezTo>
                  <a:cubicBezTo>
                    <a:pt x="843" y="50"/>
                    <a:pt x="844" y="53"/>
                    <a:pt x="846" y="57"/>
                  </a:cubicBezTo>
                  <a:lnTo>
                    <a:pt x="962" y="349"/>
                  </a:lnTo>
                  <a:cubicBezTo>
                    <a:pt x="963" y="352"/>
                    <a:pt x="963" y="355"/>
                    <a:pt x="963" y="357"/>
                  </a:cubicBezTo>
                  <a:cubicBezTo>
                    <a:pt x="963" y="359"/>
                    <a:pt x="962" y="362"/>
                    <a:pt x="960" y="365"/>
                  </a:cubicBezTo>
                  <a:cubicBezTo>
                    <a:pt x="959" y="368"/>
                    <a:pt x="956" y="371"/>
                    <a:pt x="952" y="375"/>
                  </a:cubicBezTo>
                  <a:cubicBezTo>
                    <a:pt x="949" y="379"/>
                    <a:pt x="945" y="384"/>
                    <a:pt x="939" y="389"/>
                  </a:cubicBezTo>
                  <a:cubicBezTo>
                    <a:pt x="932" y="397"/>
                    <a:pt x="926" y="402"/>
                    <a:pt x="921" y="406"/>
                  </a:cubicBezTo>
                  <a:cubicBezTo>
                    <a:pt x="916" y="410"/>
                    <a:pt x="912" y="412"/>
                    <a:pt x="909" y="413"/>
                  </a:cubicBezTo>
                  <a:cubicBezTo>
                    <a:pt x="906" y="414"/>
                    <a:pt x="904" y="414"/>
                    <a:pt x="902" y="412"/>
                  </a:cubicBezTo>
                  <a:cubicBezTo>
                    <a:pt x="901" y="411"/>
                    <a:pt x="899" y="408"/>
                    <a:pt x="898" y="405"/>
                  </a:cubicBezTo>
                  <a:lnTo>
                    <a:pt x="783" y="101"/>
                  </a:lnTo>
                  <a:lnTo>
                    <a:pt x="671" y="214"/>
                  </a:lnTo>
                  <a:cubicBezTo>
                    <a:pt x="668" y="216"/>
                    <a:pt x="664" y="217"/>
                    <a:pt x="659" y="214"/>
                  </a:cubicBezTo>
                  <a:cubicBezTo>
                    <a:pt x="653" y="212"/>
                    <a:pt x="646" y="207"/>
                    <a:pt x="638" y="198"/>
                  </a:cubicBezTo>
                  <a:cubicBezTo>
                    <a:pt x="634" y="194"/>
                    <a:pt x="631" y="191"/>
                    <a:pt x="628" y="187"/>
                  </a:cubicBezTo>
                  <a:cubicBezTo>
                    <a:pt x="626" y="184"/>
                    <a:pt x="624" y="181"/>
                    <a:pt x="623" y="178"/>
                  </a:cubicBezTo>
                  <a:cubicBezTo>
                    <a:pt x="621" y="175"/>
                    <a:pt x="621" y="173"/>
                    <a:pt x="621" y="171"/>
                  </a:cubicBezTo>
                  <a:cubicBezTo>
                    <a:pt x="621" y="169"/>
                    <a:pt x="622" y="168"/>
                    <a:pt x="623" y="166"/>
                  </a:cubicBezTo>
                  <a:lnTo>
                    <a:pt x="783" y="7"/>
                  </a:lnTo>
                  <a:cubicBezTo>
                    <a:pt x="785" y="5"/>
                    <a:pt x="788" y="3"/>
                    <a:pt x="790" y="2"/>
                  </a:cubicBezTo>
                  <a:cubicBezTo>
                    <a:pt x="792" y="0"/>
                    <a:pt x="794" y="0"/>
                    <a:pt x="797" y="1"/>
                  </a:cubicBezTo>
                  <a:cubicBezTo>
                    <a:pt x="800" y="1"/>
                    <a:pt x="803" y="3"/>
                    <a:pt x="806" y="6"/>
                  </a:cubicBezTo>
                  <a:cubicBezTo>
                    <a:pt x="810" y="8"/>
                    <a:pt x="814" y="12"/>
                    <a:pt x="819" y="17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 noEditPoints="1"/>
            </p:cNvSpPr>
            <p:nvPr/>
          </p:nvSpPr>
          <p:spPr bwMode="auto">
            <a:xfrm>
              <a:off x="5759" y="3623"/>
              <a:ext cx="238" cy="246"/>
            </a:xfrm>
            <a:custGeom>
              <a:avLst/>
              <a:gdLst>
                <a:gd name="T0" fmla="*/ 412 w 1004"/>
                <a:gd name="T1" fmla="*/ 866 h 1041"/>
                <a:gd name="T2" fmla="*/ 256 w 1004"/>
                <a:gd name="T3" fmla="*/ 1031 h 1041"/>
                <a:gd name="T4" fmla="*/ 229 w 1004"/>
                <a:gd name="T5" fmla="*/ 1037 h 1041"/>
                <a:gd name="T6" fmla="*/ 199 w 1004"/>
                <a:gd name="T7" fmla="*/ 1002 h 1041"/>
                <a:gd name="T8" fmla="*/ 191 w 1004"/>
                <a:gd name="T9" fmla="*/ 880 h 1041"/>
                <a:gd name="T10" fmla="*/ 167 w 1004"/>
                <a:gd name="T11" fmla="*/ 771 h 1041"/>
                <a:gd name="T12" fmla="*/ 121 w 1004"/>
                <a:gd name="T13" fmla="*/ 739 h 1041"/>
                <a:gd name="T14" fmla="*/ 67 w 1004"/>
                <a:gd name="T15" fmla="*/ 780 h 1041"/>
                <a:gd name="T16" fmla="*/ 48 w 1004"/>
                <a:gd name="T17" fmla="*/ 833 h 1041"/>
                <a:gd name="T18" fmla="*/ 28 w 1004"/>
                <a:gd name="T19" fmla="*/ 826 h 1041"/>
                <a:gd name="T20" fmla="*/ 3 w 1004"/>
                <a:gd name="T21" fmla="*/ 800 h 1041"/>
                <a:gd name="T22" fmla="*/ 4 w 1004"/>
                <a:gd name="T23" fmla="*/ 771 h 1041"/>
                <a:gd name="T24" fmla="*/ 52 w 1004"/>
                <a:gd name="T25" fmla="*/ 690 h 1041"/>
                <a:gd name="T26" fmla="*/ 173 w 1004"/>
                <a:gd name="T27" fmla="*/ 654 h 1041"/>
                <a:gd name="T28" fmla="*/ 246 w 1004"/>
                <a:gd name="T29" fmla="*/ 743 h 1041"/>
                <a:gd name="T30" fmla="*/ 260 w 1004"/>
                <a:gd name="T31" fmla="*/ 940 h 1041"/>
                <a:gd name="T32" fmla="*/ 378 w 1004"/>
                <a:gd name="T33" fmla="*/ 832 h 1041"/>
                <a:gd name="T34" fmla="*/ 504 w 1004"/>
                <a:gd name="T35" fmla="*/ 513 h 1041"/>
                <a:gd name="T36" fmla="*/ 582 w 1004"/>
                <a:gd name="T37" fmla="*/ 696 h 1041"/>
                <a:gd name="T38" fmla="*/ 435 w 1004"/>
                <a:gd name="T39" fmla="*/ 789 h 1041"/>
                <a:gd name="T40" fmla="*/ 262 w 1004"/>
                <a:gd name="T41" fmla="*/ 644 h 1041"/>
                <a:gd name="T42" fmla="*/ 273 w 1004"/>
                <a:gd name="T43" fmla="*/ 469 h 1041"/>
                <a:gd name="T44" fmla="*/ 442 w 1004"/>
                <a:gd name="T45" fmla="*/ 460 h 1041"/>
                <a:gd name="T46" fmla="*/ 417 w 1004"/>
                <a:gd name="T47" fmla="*/ 538 h 1041"/>
                <a:gd name="T48" fmla="*/ 346 w 1004"/>
                <a:gd name="T49" fmla="*/ 499 h 1041"/>
                <a:gd name="T50" fmla="*/ 300 w 1004"/>
                <a:gd name="T51" fmla="*/ 540 h 1041"/>
                <a:gd name="T52" fmla="*/ 367 w 1004"/>
                <a:gd name="T53" fmla="*/ 649 h 1041"/>
                <a:gd name="T54" fmla="*/ 482 w 1004"/>
                <a:gd name="T55" fmla="*/ 720 h 1041"/>
                <a:gd name="T56" fmla="*/ 519 w 1004"/>
                <a:gd name="T57" fmla="*/ 671 h 1041"/>
                <a:gd name="T58" fmla="*/ 480 w 1004"/>
                <a:gd name="T59" fmla="*/ 600 h 1041"/>
                <a:gd name="T60" fmla="*/ 772 w 1004"/>
                <a:gd name="T61" fmla="*/ 362 h 1041"/>
                <a:gd name="T62" fmla="*/ 761 w 1004"/>
                <a:gd name="T63" fmla="*/ 537 h 1041"/>
                <a:gd name="T64" fmla="*/ 592 w 1004"/>
                <a:gd name="T65" fmla="*/ 546 h 1041"/>
                <a:gd name="T66" fmla="*/ 450 w 1004"/>
                <a:gd name="T67" fmla="*/ 368 h 1041"/>
                <a:gd name="T68" fmla="*/ 543 w 1004"/>
                <a:gd name="T69" fmla="*/ 218 h 1041"/>
                <a:gd name="T70" fmla="*/ 719 w 1004"/>
                <a:gd name="T71" fmla="*/ 298 h 1041"/>
                <a:gd name="T72" fmla="*/ 604 w 1004"/>
                <a:gd name="T73" fmla="*/ 301 h 1041"/>
                <a:gd name="T74" fmla="*/ 544 w 1004"/>
                <a:gd name="T75" fmla="*/ 288 h 1041"/>
                <a:gd name="T76" fmla="*/ 520 w 1004"/>
                <a:gd name="T77" fmla="*/ 356 h 1041"/>
                <a:gd name="T78" fmla="*/ 632 w 1004"/>
                <a:gd name="T79" fmla="*/ 479 h 1041"/>
                <a:gd name="T80" fmla="*/ 720 w 1004"/>
                <a:gd name="T81" fmla="*/ 491 h 1041"/>
                <a:gd name="T82" fmla="*/ 729 w 1004"/>
                <a:gd name="T83" fmla="*/ 435 h 1041"/>
                <a:gd name="T84" fmla="*/ 667 w 1004"/>
                <a:gd name="T85" fmla="*/ 356 h 1041"/>
                <a:gd name="T86" fmla="*/ 978 w 1004"/>
                <a:gd name="T87" fmla="*/ 153 h 1041"/>
                <a:gd name="T88" fmla="*/ 989 w 1004"/>
                <a:gd name="T89" fmla="*/ 295 h 1041"/>
                <a:gd name="T90" fmla="*/ 914 w 1004"/>
                <a:gd name="T91" fmla="*/ 375 h 1041"/>
                <a:gd name="T92" fmla="*/ 876 w 1004"/>
                <a:gd name="T93" fmla="*/ 383 h 1041"/>
                <a:gd name="T94" fmla="*/ 848 w 1004"/>
                <a:gd name="T95" fmla="*/ 354 h 1041"/>
                <a:gd name="T96" fmla="*/ 858 w 1004"/>
                <a:gd name="T97" fmla="*/ 339 h 1041"/>
                <a:gd name="T98" fmla="*/ 911 w 1004"/>
                <a:gd name="T99" fmla="*/ 303 h 1041"/>
                <a:gd name="T100" fmla="*/ 923 w 1004"/>
                <a:gd name="T101" fmla="*/ 195 h 1041"/>
                <a:gd name="T102" fmla="*/ 859 w 1004"/>
                <a:gd name="T103" fmla="*/ 231 h 1041"/>
                <a:gd name="T104" fmla="*/ 737 w 1004"/>
                <a:gd name="T105" fmla="*/ 257 h 1041"/>
                <a:gd name="T106" fmla="*/ 657 w 1004"/>
                <a:gd name="T107" fmla="*/ 138 h 1041"/>
                <a:gd name="T108" fmla="*/ 738 w 1004"/>
                <a:gd name="T109" fmla="*/ 13 h 1041"/>
                <a:gd name="T110" fmla="*/ 847 w 1004"/>
                <a:gd name="T111" fmla="*/ 19 h 1041"/>
                <a:gd name="T112" fmla="*/ 857 w 1004"/>
                <a:gd name="T113" fmla="*/ 124 h 1041"/>
                <a:gd name="T114" fmla="*/ 761 w 1004"/>
                <a:gd name="T115" fmla="*/ 72 h 1041"/>
                <a:gd name="T116" fmla="*/ 724 w 1004"/>
                <a:gd name="T117" fmla="*/ 128 h 1041"/>
                <a:gd name="T118" fmla="*/ 770 w 1004"/>
                <a:gd name="T119" fmla="*/ 188 h 1041"/>
                <a:gd name="T120" fmla="*/ 828 w 1004"/>
                <a:gd name="T121" fmla="*/ 178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04" h="1041">
                  <a:moveTo>
                    <a:pt x="397" y="847"/>
                  </a:moveTo>
                  <a:cubicBezTo>
                    <a:pt x="401" y="851"/>
                    <a:pt x="404" y="854"/>
                    <a:pt x="407" y="857"/>
                  </a:cubicBezTo>
                  <a:cubicBezTo>
                    <a:pt x="409" y="860"/>
                    <a:pt x="411" y="863"/>
                    <a:pt x="412" y="866"/>
                  </a:cubicBezTo>
                  <a:cubicBezTo>
                    <a:pt x="413" y="868"/>
                    <a:pt x="414" y="870"/>
                    <a:pt x="413" y="872"/>
                  </a:cubicBezTo>
                  <a:cubicBezTo>
                    <a:pt x="413" y="874"/>
                    <a:pt x="412" y="876"/>
                    <a:pt x="411" y="877"/>
                  </a:cubicBezTo>
                  <a:lnTo>
                    <a:pt x="256" y="1031"/>
                  </a:lnTo>
                  <a:cubicBezTo>
                    <a:pt x="253" y="1034"/>
                    <a:pt x="251" y="1037"/>
                    <a:pt x="248" y="1038"/>
                  </a:cubicBezTo>
                  <a:cubicBezTo>
                    <a:pt x="245" y="1040"/>
                    <a:pt x="242" y="1041"/>
                    <a:pt x="239" y="1041"/>
                  </a:cubicBezTo>
                  <a:cubicBezTo>
                    <a:pt x="236" y="1040"/>
                    <a:pt x="233" y="1039"/>
                    <a:pt x="229" y="1037"/>
                  </a:cubicBezTo>
                  <a:cubicBezTo>
                    <a:pt x="226" y="1034"/>
                    <a:pt x="221" y="1031"/>
                    <a:pt x="216" y="1026"/>
                  </a:cubicBezTo>
                  <a:cubicBezTo>
                    <a:pt x="212" y="1021"/>
                    <a:pt x="208" y="1017"/>
                    <a:pt x="205" y="1013"/>
                  </a:cubicBezTo>
                  <a:cubicBezTo>
                    <a:pt x="203" y="1010"/>
                    <a:pt x="200" y="1006"/>
                    <a:pt x="199" y="1002"/>
                  </a:cubicBezTo>
                  <a:cubicBezTo>
                    <a:pt x="198" y="999"/>
                    <a:pt x="196" y="995"/>
                    <a:pt x="196" y="991"/>
                  </a:cubicBezTo>
                  <a:cubicBezTo>
                    <a:pt x="195" y="987"/>
                    <a:pt x="195" y="982"/>
                    <a:pt x="195" y="976"/>
                  </a:cubicBezTo>
                  <a:lnTo>
                    <a:pt x="191" y="880"/>
                  </a:lnTo>
                  <a:cubicBezTo>
                    <a:pt x="191" y="861"/>
                    <a:pt x="189" y="845"/>
                    <a:pt x="187" y="831"/>
                  </a:cubicBezTo>
                  <a:cubicBezTo>
                    <a:pt x="185" y="818"/>
                    <a:pt x="182" y="806"/>
                    <a:pt x="179" y="796"/>
                  </a:cubicBezTo>
                  <a:cubicBezTo>
                    <a:pt x="175" y="786"/>
                    <a:pt x="171" y="778"/>
                    <a:pt x="167" y="771"/>
                  </a:cubicBezTo>
                  <a:cubicBezTo>
                    <a:pt x="163" y="765"/>
                    <a:pt x="158" y="759"/>
                    <a:pt x="153" y="754"/>
                  </a:cubicBezTo>
                  <a:cubicBezTo>
                    <a:pt x="149" y="749"/>
                    <a:pt x="143" y="746"/>
                    <a:pt x="138" y="743"/>
                  </a:cubicBezTo>
                  <a:cubicBezTo>
                    <a:pt x="132" y="741"/>
                    <a:pt x="127" y="739"/>
                    <a:pt x="121" y="739"/>
                  </a:cubicBezTo>
                  <a:cubicBezTo>
                    <a:pt x="115" y="739"/>
                    <a:pt x="109" y="740"/>
                    <a:pt x="103" y="742"/>
                  </a:cubicBezTo>
                  <a:cubicBezTo>
                    <a:pt x="97" y="745"/>
                    <a:pt x="91" y="749"/>
                    <a:pt x="85" y="755"/>
                  </a:cubicBezTo>
                  <a:cubicBezTo>
                    <a:pt x="77" y="763"/>
                    <a:pt x="71" y="771"/>
                    <a:pt x="67" y="780"/>
                  </a:cubicBezTo>
                  <a:cubicBezTo>
                    <a:pt x="63" y="788"/>
                    <a:pt x="59" y="796"/>
                    <a:pt x="57" y="803"/>
                  </a:cubicBezTo>
                  <a:cubicBezTo>
                    <a:pt x="55" y="811"/>
                    <a:pt x="53" y="817"/>
                    <a:pt x="52" y="822"/>
                  </a:cubicBezTo>
                  <a:cubicBezTo>
                    <a:pt x="51" y="828"/>
                    <a:pt x="50" y="831"/>
                    <a:pt x="48" y="833"/>
                  </a:cubicBezTo>
                  <a:cubicBezTo>
                    <a:pt x="47" y="834"/>
                    <a:pt x="45" y="835"/>
                    <a:pt x="44" y="835"/>
                  </a:cubicBezTo>
                  <a:cubicBezTo>
                    <a:pt x="42" y="835"/>
                    <a:pt x="40" y="834"/>
                    <a:pt x="37" y="833"/>
                  </a:cubicBezTo>
                  <a:cubicBezTo>
                    <a:pt x="35" y="831"/>
                    <a:pt x="32" y="829"/>
                    <a:pt x="28" y="826"/>
                  </a:cubicBezTo>
                  <a:cubicBezTo>
                    <a:pt x="25" y="824"/>
                    <a:pt x="20" y="820"/>
                    <a:pt x="16" y="815"/>
                  </a:cubicBezTo>
                  <a:cubicBezTo>
                    <a:pt x="13" y="812"/>
                    <a:pt x="10" y="809"/>
                    <a:pt x="8" y="807"/>
                  </a:cubicBezTo>
                  <a:cubicBezTo>
                    <a:pt x="6" y="804"/>
                    <a:pt x="5" y="802"/>
                    <a:pt x="3" y="800"/>
                  </a:cubicBezTo>
                  <a:cubicBezTo>
                    <a:pt x="2" y="798"/>
                    <a:pt x="1" y="796"/>
                    <a:pt x="1" y="794"/>
                  </a:cubicBezTo>
                  <a:cubicBezTo>
                    <a:pt x="0" y="793"/>
                    <a:pt x="0" y="790"/>
                    <a:pt x="0" y="787"/>
                  </a:cubicBezTo>
                  <a:cubicBezTo>
                    <a:pt x="0" y="783"/>
                    <a:pt x="1" y="778"/>
                    <a:pt x="4" y="771"/>
                  </a:cubicBezTo>
                  <a:cubicBezTo>
                    <a:pt x="6" y="764"/>
                    <a:pt x="9" y="755"/>
                    <a:pt x="13" y="746"/>
                  </a:cubicBezTo>
                  <a:cubicBezTo>
                    <a:pt x="17" y="737"/>
                    <a:pt x="23" y="727"/>
                    <a:pt x="29" y="718"/>
                  </a:cubicBezTo>
                  <a:cubicBezTo>
                    <a:pt x="36" y="708"/>
                    <a:pt x="44" y="699"/>
                    <a:pt x="52" y="690"/>
                  </a:cubicBezTo>
                  <a:cubicBezTo>
                    <a:pt x="66" y="676"/>
                    <a:pt x="80" y="665"/>
                    <a:pt x="94" y="658"/>
                  </a:cubicBezTo>
                  <a:cubicBezTo>
                    <a:pt x="108" y="652"/>
                    <a:pt x="122" y="648"/>
                    <a:pt x="135" y="647"/>
                  </a:cubicBezTo>
                  <a:cubicBezTo>
                    <a:pt x="148" y="647"/>
                    <a:pt x="161" y="649"/>
                    <a:pt x="173" y="654"/>
                  </a:cubicBezTo>
                  <a:cubicBezTo>
                    <a:pt x="185" y="659"/>
                    <a:pt x="196" y="667"/>
                    <a:pt x="206" y="677"/>
                  </a:cubicBezTo>
                  <a:cubicBezTo>
                    <a:pt x="214" y="686"/>
                    <a:pt x="222" y="695"/>
                    <a:pt x="229" y="705"/>
                  </a:cubicBezTo>
                  <a:cubicBezTo>
                    <a:pt x="236" y="715"/>
                    <a:pt x="241" y="728"/>
                    <a:pt x="246" y="743"/>
                  </a:cubicBezTo>
                  <a:cubicBezTo>
                    <a:pt x="250" y="758"/>
                    <a:pt x="254" y="776"/>
                    <a:pt x="256" y="797"/>
                  </a:cubicBezTo>
                  <a:cubicBezTo>
                    <a:pt x="258" y="818"/>
                    <a:pt x="259" y="845"/>
                    <a:pt x="259" y="876"/>
                  </a:cubicBezTo>
                  <a:lnTo>
                    <a:pt x="260" y="940"/>
                  </a:lnTo>
                  <a:lnTo>
                    <a:pt x="366" y="834"/>
                  </a:lnTo>
                  <a:cubicBezTo>
                    <a:pt x="367" y="833"/>
                    <a:pt x="369" y="832"/>
                    <a:pt x="371" y="831"/>
                  </a:cubicBezTo>
                  <a:cubicBezTo>
                    <a:pt x="373" y="831"/>
                    <a:pt x="375" y="831"/>
                    <a:pt x="378" y="832"/>
                  </a:cubicBezTo>
                  <a:cubicBezTo>
                    <a:pt x="380" y="833"/>
                    <a:pt x="383" y="835"/>
                    <a:pt x="386" y="837"/>
                  </a:cubicBezTo>
                  <a:cubicBezTo>
                    <a:pt x="389" y="840"/>
                    <a:pt x="393" y="843"/>
                    <a:pt x="397" y="847"/>
                  </a:cubicBezTo>
                  <a:close/>
                  <a:moveTo>
                    <a:pt x="504" y="513"/>
                  </a:moveTo>
                  <a:cubicBezTo>
                    <a:pt x="526" y="535"/>
                    <a:pt x="543" y="556"/>
                    <a:pt x="557" y="576"/>
                  </a:cubicBezTo>
                  <a:cubicBezTo>
                    <a:pt x="571" y="597"/>
                    <a:pt x="580" y="618"/>
                    <a:pt x="584" y="637"/>
                  </a:cubicBezTo>
                  <a:cubicBezTo>
                    <a:pt x="589" y="657"/>
                    <a:pt x="588" y="677"/>
                    <a:pt x="582" y="696"/>
                  </a:cubicBezTo>
                  <a:cubicBezTo>
                    <a:pt x="576" y="715"/>
                    <a:pt x="564" y="733"/>
                    <a:pt x="546" y="752"/>
                  </a:cubicBezTo>
                  <a:cubicBezTo>
                    <a:pt x="527" y="770"/>
                    <a:pt x="509" y="782"/>
                    <a:pt x="491" y="788"/>
                  </a:cubicBezTo>
                  <a:cubicBezTo>
                    <a:pt x="472" y="793"/>
                    <a:pt x="454" y="794"/>
                    <a:pt x="435" y="789"/>
                  </a:cubicBezTo>
                  <a:cubicBezTo>
                    <a:pt x="416" y="784"/>
                    <a:pt x="397" y="775"/>
                    <a:pt x="377" y="761"/>
                  </a:cubicBezTo>
                  <a:cubicBezTo>
                    <a:pt x="357" y="746"/>
                    <a:pt x="336" y="729"/>
                    <a:pt x="315" y="707"/>
                  </a:cubicBezTo>
                  <a:cubicBezTo>
                    <a:pt x="294" y="686"/>
                    <a:pt x="276" y="665"/>
                    <a:pt x="262" y="644"/>
                  </a:cubicBezTo>
                  <a:cubicBezTo>
                    <a:pt x="248" y="623"/>
                    <a:pt x="239" y="603"/>
                    <a:pt x="235" y="583"/>
                  </a:cubicBezTo>
                  <a:cubicBezTo>
                    <a:pt x="231" y="563"/>
                    <a:pt x="231" y="543"/>
                    <a:pt x="237" y="524"/>
                  </a:cubicBezTo>
                  <a:cubicBezTo>
                    <a:pt x="243" y="505"/>
                    <a:pt x="255" y="487"/>
                    <a:pt x="273" y="469"/>
                  </a:cubicBezTo>
                  <a:cubicBezTo>
                    <a:pt x="292" y="450"/>
                    <a:pt x="310" y="438"/>
                    <a:pt x="328" y="433"/>
                  </a:cubicBezTo>
                  <a:cubicBezTo>
                    <a:pt x="347" y="427"/>
                    <a:pt x="365" y="426"/>
                    <a:pt x="384" y="431"/>
                  </a:cubicBezTo>
                  <a:cubicBezTo>
                    <a:pt x="403" y="436"/>
                    <a:pt x="422" y="445"/>
                    <a:pt x="442" y="460"/>
                  </a:cubicBezTo>
                  <a:cubicBezTo>
                    <a:pt x="462" y="474"/>
                    <a:pt x="483" y="492"/>
                    <a:pt x="504" y="513"/>
                  </a:cubicBezTo>
                  <a:close/>
                  <a:moveTo>
                    <a:pt x="452" y="571"/>
                  </a:moveTo>
                  <a:cubicBezTo>
                    <a:pt x="439" y="558"/>
                    <a:pt x="428" y="547"/>
                    <a:pt x="417" y="538"/>
                  </a:cubicBezTo>
                  <a:cubicBezTo>
                    <a:pt x="407" y="529"/>
                    <a:pt x="397" y="522"/>
                    <a:pt x="389" y="516"/>
                  </a:cubicBezTo>
                  <a:cubicBezTo>
                    <a:pt x="380" y="510"/>
                    <a:pt x="372" y="506"/>
                    <a:pt x="365" y="503"/>
                  </a:cubicBezTo>
                  <a:cubicBezTo>
                    <a:pt x="358" y="500"/>
                    <a:pt x="352" y="499"/>
                    <a:pt x="346" y="499"/>
                  </a:cubicBezTo>
                  <a:cubicBezTo>
                    <a:pt x="340" y="499"/>
                    <a:pt x="334" y="501"/>
                    <a:pt x="329" y="503"/>
                  </a:cubicBezTo>
                  <a:cubicBezTo>
                    <a:pt x="324" y="506"/>
                    <a:pt x="319" y="509"/>
                    <a:pt x="314" y="514"/>
                  </a:cubicBezTo>
                  <a:cubicBezTo>
                    <a:pt x="306" y="522"/>
                    <a:pt x="301" y="531"/>
                    <a:pt x="300" y="540"/>
                  </a:cubicBezTo>
                  <a:cubicBezTo>
                    <a:pt x="298" y="549"/>
                    <a:pt x="300" y="560"/>
                    <a:pt x="305" y="571"/>
                  </a:cubicBezTo>
                  <a:cubicBezTo>
                    <a:pt x="310" y="582"/>
                    <a:pt x="317" y="594"/>
                    <a:pt x="328" y="607"/>
                  </a:cubicBezTo>
                  <a:cubicBezTo>
                    <a:pt x="338" y="619"/>
                    <a:pt x="351" y="634"/>
                    <a:pt x="367" y="649"/>
                  </a:cubicBezTo>
                  <a:cubicBezTo>
                    <a:pt x="386" y="668"/>
                    <a:pt x="403" y="683"/>
                    <a:pt x="417" y="694"/>
                  </a:cubicBezTo>
                  <a:cubicBezTo>
                    <a:pt x="431" y="705"/>
                    <a:pt x="443" y="713"/>
                    <a:pt x="454" y="717"/>
                  </a:cubicBezTo>
                  <a:cubicBezTo>
                    <a:pt x="464" y="721"/>
                    <a:pt x="474" y="722"/>
                    <a:pt x="482" y="720"/>
                  </a:cubicBezTo>
                  <a:cubicBezTo>
                    <a:pt x="490" y="718"/>
                    <a:pt x="497" y="713"/>
                    <a:pt x="505" y="706"/>
                  </a:cubicBezTo>
                  <a:cubicBezTo>
                    <a:pt x="510" y="701"/>
                    <a:pt x="514" y="695"/>
                    <a:pt x="516" y="689"/>
                  </a:cubicBezTo>
                  <a:cubicBezTo>
                    <a:pt x="519" y="683"/>
                    <a:pt x="520" y="677"/>
                    <a:pt x="519" y="671"/>
                  </a:cubicBezTo>
                  <a:cubicBezTo>
                    <a:pt x="519" y="664"/>
                    <a:pt x="517" y="657"/>
                    <a:pt x="514" y="650"/>
                  </a:cubicBezTo>
                  <a:cubicBezTo>
                    <a:pt x="511" y="642"/>
                    <a:pt x="507" y="635"/>
                    <a:pt x="501" y="627"/>
                  </a:cubicBezTo>
                  <a:cubicBezTo>
                    <a:pt x="495" y="618"/>
                    <a:pt x="488" y="610"/>
                    <a:pt x="480" y="600"/>
                  </a:cubicBezTo>
                  <a:cubicBezTo>
                    <a:pt x="472" y="591"/>
                    <a:pt x="463" y="581"/>
                    <a:pt x="452" y="571"/>
                  </a:cubicBezTo>
                  <a:close/>
                  <a:moveTo>
                    <a:pt x="719" y="298"/>
                  </a:moveTo>
                  <a:cubicBezTo>
                    <a:pt x="741" y="320"/>
                    <a:pt x="758" y="341"/>
                    <a:pt x="772" y="362"/>
                  </a:cubicBezTo>
                  <a:cubicBezTo>
                    <a:pt x="786" y="382"/>
                    <a:pt x="795" y="403"/>
                    <a:pt x="799" y="423"/>
                  </a:cubicBezTo>
                  <a:cubicBezTo>
                    <a:pt x="804" y="442"/>
                    <a:pt x="803" y="462"/>
                    <a:pt x="797" y="481"/>
                  </a:cubicBezTo>
                  <a:cubicBezTo>
                    <a:pt x="791" y="500"/>
                    <a:pt x="779" y="518"/>
                    <a:pt x="761" y="537"/>
                  </a:cubicBezTo>
                  <a:cubicBezTo>
                    <a:pt x="742" y="555"/>
                    <a:pt x="724" y="567"/>
                    <a:pt x="706" y="573"/>
                  </a:cubicBezTo>
                  <a:cubicBezTo>
                    <a:pt x="687" y="578"/>
                    <a:pt x="669" y="579"/>
                    <a:pt x="650" y="574"/>
                  </a:cubicBezTo>
                  <a:cubicBezTo>
                    <a:pt x="631" y="569"/>
                    <a:pt x="612" y="560"/>
                    <a:pt x="592" y="546"/>
                  </a:cubicBezTo>
                  <a:cubicBezTo>
                    <a:pt x="572" y="531"/>
                    <a:pt x="551" y="514"/>
                    <a:pt x="530" y="492"/>
                  </a:cubicBezTo>
                  <a:cubicBezTo>
                    <a:pt x="508" y="471"/>
                    <a:pt x="491" y="450"/>
                    <a:pt x="477" y="429"/>
                  </a:cubicBezTo>
                  <a:cubicBezTo>
                    <a:pt x="463" y="408"/>
                    <a:pt x="454" y="388"/>
                    <a:pt x="450" y="368"/>
                  </a:cubicBezTo>
                  <a:cubicBezTo>
                    <a:pt x="446" y="348"/>
                    <a:pt x="446" y="328"/>
                    <a:pt x="452" y="309"/>
                  </a:cubicBezTo>
                  <a:cubicBezTo>
                    <a:pt x="458" y="290"/>
                    <a:pt x="470" y="272"/>
                    <a:pt x="488" y="254"/>
                  </a:cubicBezTo>
                  <a:cubicBezTo>
                    <a:pt x="507" y="235"/>
                    <a:pt x="525" y="223"/>
                    <a:pt x="543" y="218"/>
                  </a:cubicBezTo>
                  <a:cubicBezTo>
                    <a:pt x="562" y="212"/>
                    <a:pt x="580" y="211"/>
                    <a:pt x="599" y="216"/>
                  </a:cubicBezTo>
                  <a:cubicBezTo>
                    <a:pt x="618" y="221"/>
                    <a:pt x="637" y="230"/>
                    <a:pt x="657" y="245"/>
                  </a:cubicBezTo>
                  <a:cubicBezTo>
                    <a:pt x="677" y="259"/>
                    <a:pt x="698" y="277"/>
                    <a:pt x="719" y="298"/>
                  </a:cubicBezTo>
                  <a:close/>
                  <a:moveTo>
                    <a:pt x="667" y="356"/>
                  </a:moveTo>
                  <a:cubicBezTo>
                    <a:pt x="654" y="343"/>
                    <a:pt x="643" y="332"/>
                    <a:pt x="632" y="323"/>
                  </a:cubicBezTo>
                  <a:cubicBezTo>
                    <a:pt x="622" y="314"/>
                    <a:pt x="612" y="307"/>
                    <a:pt x="604" y="301"/>
                  </a:cubicBezTo>
                  <a:cubicBezTo>
                    <a:pt x="595" y="295"/>
                    <a:pt x="587" y="291"/>
                    <a:pt x="580" y="288"/>
                  </a:cubicBezTo>
                  <a:cubicBezTo>
                    <a:pt x="573" y="285"/>
                    <a:pt x="567" y="284"/>
                    <a:pt x="561" y="284"/>
                  </a:cubicBezTo>
                  <a:cubicBezTo>
                    <a:pt x="555" y="284"/>
                    <a:pt x="549" y="286"/>
                    <a:pt x="544" y="288"/>
                  </a:cubicBezTo>
                  <a:cubicBezTo>
                    <a:pt x="539" y="291"/>
                    <a:pt x="534" y="294"/>
                    <a:pt x="529" y="299"/>
                  </a:cubicBezTo>
                  <a:cubicBezTo>
                    <a:pt x="521" y="307"/>
                    <a:pt x="516" y="316"/>
                    <a:pt x="515" y="325"/>
                  </a:cubicBezTo>
                  <a:cubicBezTo>
                    <a:pt x="513" y="335"/>
                    <a:pt x="515" y="345"/>
                    <a:pt x="520" y="356"/>
                  </a:cubicBezTo>
                  <a:cubicBezTo>
                    <a:pt x="525" y="367"/>
                    <a:pt x="532" y="379"/>
                    <a:pt x="543" y="392"/>
                  </a:cubicBezTo>
                  <a:cubicBezTo>
                    <a:pt x="553" y="405"/>
                    <a:pt x="566" y="419"/>
                    <a:pt x="582" y="434"/>
                  </a:cubicBezTo>
                  <a:cubicBezTo>
                    <a:pt x="601" y="453"/>
                    <a:pt x="618" y="469"/>
                    <a:pt x="632" y="479"/>
                  </a:cubicBezTo>
                  <a:cubicBezTo>
                    <a:pt x="646" y="490"/>
                    <a:pt x="658" y="498"/>
                    <a:pt x="669" y="502"/>
                  </a:cubicBezTo>
                  <a:cubicBezTo>
                    <a:pt x="679" y="506"/>
                    <a:pt x="689" y="507"/>
                    <a:pt x="697" y="505"/>
                  </a:cubicBezTo>
                  <a:cubicBezTo>
                    <a:pt x="705" y="503"/>
                    <a:pt x="712" y="498"/>
                    <a:pt x="720" y="491"/>
                  </a:cubicBezTo>
                  <a:cubicBezTo>
                    <a:pt x="725" y="486"/>
                    <a:pt x="729" y="480"/>
                    <a:pt x="731" y="474"/>
                  </a:cubicBezTo>
                  <a:cubicBezTo>
                    <a:pt x="734" y="468"/>
                    <a:pt x="735" y="462"/>
                    <a:pt x="734" y="456"/>
                  </a:cubicBezTo>
                  <a:cubicBezTo>
                    <a:pt x="734" y="449"/>
                    <a:pt x="732" y="442"/>
                    <a:pt x="729" y="435"/>
                  </a:cubicBezTo>
                  <a:cubicBezTo>
                    <a:pt x="726" y="428"/>
                    <a:pt x="721" y="420"/>
                    <a:pt x="716" y="412"/>
                  </a:cubicBezTo>
                  <a:cubicBezTo>
                    <a:pt x="710" y="403"/>
                    <a:pt x="703" y="395"/>
                    <a:pt x="695" y="385"/>
                  </a:cubicBezTo>
                  <a:cubicBezTo>
                    <a:pt x="687" y="376"/>
                    <a:pt x="678" y="366"/>
                    <a:pt x="667" y="356"/>
                  </a:cubicBezTo>
                  <a:close/>
                  <a:moveTo>
                    <a:pt x="918" y="77"/>
                  </a:moveTo>
                  <a:cubicBezTo>
                    <a:pt x="929" y="88"/>
                    <a:pt x="940" y="100"/>
                    <a:pt x="951" y="112"/>
                  </a:cubicBezTo>
                  <a:cubicBezTo>
                    <a:pt x="961" y="125"/>
                    <a:pt x="970" y="139"/>
                    <a:pt x="978" y="153"/>
                  </a:cubicBezTo>
                  <a:cubicBezTo>
                    <a:pt x="987" y="167"/>
                    <a:pt x="993" y="182"/>
                    <a:pt x="998" y="198"/>
                  </a:cubicBezTo>
                  <a:cubicBezTo>
                    <a:pt x="1002" y="213"/>
                    <a:pt x="1004" y="229"/>
                    <a:pt x="1003" y="245"/>
                  </a:cubicBezTo>
                  <a:cubicBezTo>
                    <a:pt x="1002" y="262"/>
                    <a:pt x="997" y="278"/>
                    <a:pt x="989" y="295"/>
                  </a:cubicBezTo>
                  <a:cubicBezTo>
                    <a:pt x="981" y="312"/>
                    <a:pt x="969" y="328"/>
                    <a:pt x="952" y="345"/>
                  </a:cubicBezTo>
                  <a:cubicBezTo>
                    <a:pt x="946" y="351"/>
                    <a:pt x="940" y="357"/>
                    <a:pt x="933" y="362"/>
                  </a:cubicBezTo>
                  <a:cubicBezTo>
                    <a:pt x="926" y="367"/>
                    <a:pt x="920" y="371"/>
                    <a:pt x="914" y="375"/>
                  </a:cubicBezTo>
                  <a:cubicBezTo>
                    <a:pt x="908" y="378"/>
                    <a:pt x="902" y="381"/>
                    <a:pt x="898" y="383"/>
                  </a:cubicBezTo>
                  <a:cubicBezTo>
                    <a:pt x="893" y="385"/>
                    <a:pt x="889" y="386"/>
                    <a:pt x="886" y="386"/>
                  </a:cubicBezTo>
                  <a:cubicBezTo>
                    <a:pt x="883" y="386"/>
                    <a:pt x="880" y="385"/>
                    <a:pt x="876" y="383"/>
                  </a:cubicBezTo>
                  <a:cubicBezTo>
                    <a:pt x="873" y="381"/>
                    <a:pt x="869" y="378"/>
                    <a:pt x="864" y="373"/>
                  </a:cubicBezTo>
                  <a:cubicBezTo>
                    <a:pt x="859" y="368"/>
                    <a:pt x="856" y="364"/>
                    <a:pt x="853" y="361"/>
                  </a:cubicBezTo>
                  <a:cubicBezTo>
                    <a:pt x="851" y="358"/>
                    <a:pt x="849" y="356"/>
                    <a:pt x="848" y="354"/>
                  </a:cubicBezTo>
                  <a:cubicBezTo>
                    <a:pt x="847" y="351"/>
                    <a:pt x="847" y="350"/>
                    <a:pt x="847" y="348"/>
                  </a:cubicBezTo>
                  <a:cubicBezTo>
                    <a:pt x="848" y="347"/>
                    <a:pt x="848" y="346"/>
                    <a:pt x="850" y="344"/>
                  </a:cubicBezTo>
                  <a:cubicBezTo>
                    <a:pt x="851" y="343"/>
                    <a:pt x="854" y="341"/>
                    <a:pt x="858" y="339"/>
                  </a:cubicBezTo>
                  <a:cubicBezTo>
                    <a:pt x="862" y="337"/>
                    <a:pt x="867" y="334"/>
                    <a:pt x="873" y="331"/>
                  </a:cubicBezTo>
                  <a:cubicBezTo>
                    <a:pt x="878" y="328"/>
                    <a:pt x="884" y="324"/>
                    <a:pt x="891" y="320"/>
                  </a:cubicBezTo>
                  <a:cubicBezTo>
                    <a:pt x="897" y="315"/>
                    <a:pt x="904" y="309"/>
                    <a:pt x="911" y="303"/>
                  </a:cubicBezTo>
                  <a:cubicBezTo>
                    <a:pt x="922" y="291"/>
                    <a:pt x="930" y="279"/>
                    <a:pt x="934" y="267"/>
                  </a:cubicBezTo>
                  <a:cubicBezTo>
                    <a:pt x="938" y="255"/>
                    <a:pt x="939" y="243"/>
                    <a:pt x="937" y="231"/>
                  </a:cubicBezTo>
                  <a:cubicBezTo>
                    <a:pt x="934" y="219"/>
                    <a:pt x="930" y="207"/>
                    <a:pt x="923" y="195"/>
                  </a:cubicBezTo>
                  <a:cubicBezTo>
                    <a:pt x="916" y="184"/>
                    <a:pt x="908" y="173"/>
                    <a:pt x="898" y="162"/>
                  </a:cubicBezTo>
                  <a:cubicBezTo>
                    <a:pt x="895" y="172"/>
                    <a:pt x="891" y="184"/>
                    <a:pt x="885" y="196"/>
                  </a:cubicBezTo>
                  <a:cubicBezTo>
                    <a:pt x="879" y="207"/>
                    <a:pt x="870" y="219"/>
                    <a:pt x="859" y="231"/>
                  </a:cubicBezTo>
                  <a:cubicBezTo>
                    <a:pt x="845" y="245"/>
                    <a:pt x="831" y="255"/>
                    <a:pt x="817" y="262"/>
                  </a:cubicBezTo>
                  <a:cubicBezTo>
                    <a:pt x="803" y="268"/>
                    <a:pt x="790" y="270"/>
                    <a:pt x="777" y="270"/>
                  </a:cubicBezTo>
                  <a:cubicBezTo>
                    <a:pt x="763" y="269"/>
                    <a:pt x="750" y="265"/>
                    <a:pt x="737" y="257"/>
                  </a:cubicBezTo>
                  <a:cubicBezTo>
                    <a:pt x="724" y="250"/>
                    <a:pt x="712" y="240"/>
                    <a:pt x="699" y="228"/>
                  </a:cubicBezTo>
                  <a:cubicBezTo>
                    <a:pt x="686" y="214"/>
                    <a:pt x="675" y="200"/>
                    <a:pt x="668" y="185"/>
                  </a:cubicBezTo>
                  <a:cubicBezTo>
                    <a:pt x="661" y="169"/>
                    <a:pt x="657" y="154"/>
                    <a:pt x="657" y="138"/>
                  </a:cubicBezTo>
                  <a:cubicBezTo>
                    <a:pt x="656" y="121"/>
                    <a:pt x="660" y="105"/>
                    <a:pt x="667" y="89"/>
                  </a:cubicBezTo>
                  <a:cubicBezTo>
                    <a:pt x="674" y="73"/>
                    <a:pt x="685" y="57"/>
                    <a:pt x="701" y="41"/>
                  </a:cubicBezTo>
                  <a:cubicBezTo>
                    <a:pt x="713" y="29"/>
                    <a:pt x="726" y="19"/>
                    <a:pt x="738" y="13"/>
                  </a:cubicBezTo>
                  <a:cubicBezTo>
                    <a:pt x="750" y="7"/>
                    <a:pt x="762" y="3"/>
                    <a:pt x="774" y="1"/>
                  </a:cubicBezTo>
                  <a:cubicBezTo>
                    <a:pt x="786" y="0"/>
                    <a:pt x="798" y="1"/>
                    <a:pt x="811" y="4"/>
                  </a:cubicBezTo>
                  <a:cubicBezTo>
                    <a:pt x="823" y="7"/>
                    <a:pt x="835" y="12"/>
                    <a:pt x="847" y="19"/>
                  </a:cubicBezTo>
                  <a:cubicBezTo>
                    <a:pt x="859" y="26"/>
                    <a:pt x="871" y="34"/>
                    <a:pt x="883" y="44"/>
                  </a:cubicBezTo>
                  <a:cubicBezTo>
                    <a:pt x="895" y="54"/>
                    <a:pt x="906" y="65"/>
                    <a:pt x="918" y="77"/>
                  </a:cubicBezTo>
                  <a:close/>
                  <a:moveTo>
                    <a:pt x="857" y="124"/>
                  </a:moveTo>
                  <a:cubicBezTo>
                    <a:pt x="842" y="109"/>
                    <a:pt x="829" y="97"/>
                    <a:pt x="817" y="89"/>
                  </a:cubicBezTo>
                  <a:cubicBezTo>
                    <a:pt x="806" y="81"/>
                    <a:pt x="795" y="75"/>
                    <a:pt x="786" y="73"/>
                  </a:cubicBezTo>
                  <a:cubicBezTo>
                    <a:pt x="777" y="70"/>
                    <a:pt x="768" y="70"/>
                    <a:pt x="761" y="72"/>
                  </a:cubicBezTo>
                  <a:cubicBezTo>
                    <a:pt x="753" y="75"/>
                    <a:pt x="746" y="79"/>
                    <a:pt x="740" y="86"/>
                  </a:cubicBezTo>
                  <a:cubicBezTo>
                    <a:pt x="733" y="93"/>
                    <a:pt x="729" y="99"/>
                    <a:pt x="726" y="106"/>
                  </a:cubicBezTo>
                  <a:cubicBezTo>
                    <a:pt x="724" y="113"/>
                    <a:pt x="723" y="120"/>
                    <a:pt x="724" y="128"/>
                  </a:cubicBezTo>
                  <a:cubicBezTo>
                    <a:pt x="725" y="135"/>
                    <a:pt x="728" y="142"/>
                    <a:pt x="732" y="149"/>
                  </a:cubicBezTo>
                  <a:cubicBezTo>
                    <a:pt x="736" y="156"/>
                    <a:pt x="742" y="163"/>
                    <a:pt x="748" y="170"/>
                  </a:cubicBezTo>
                  <a:cubicBezTo>
                    <a:pt x="756" y="177"/>
                    <a:pt x="763" y="183"/>
                    <a:pt x="770" y="188"/>
                  </a:cubicBezTo>
                  <a:cubicBezTo>
                    <a:pt x="777" y="192"/>
                    <a:pt x="783" y="194"/>
                    <a:pt x="790" y="195"/>
                  </a:cubicBezTo>
                  <a:cubicBezTo>
                    <a:pt x="796" y="196"/>
                    <a:pt x="803" y="195"/>
                    <a:pt x="809" y="192"/>
                  </a:cubicBezTo>
                  <a:cubicBezTo>
                    <a:pt x="815" y="190"/>
                    <a:pt x="822" y="185"/>
                    <a:pt x="828" y="178"/>
                  </a:cubicBezTo>
                  <a:cubicBezTo>
                    <a:pt x="836" y="170"/>
                    <a:pt x="843" y="162"/>
                    <a:pt x="847" y="152"/>
                  </a:cubicBezTo>
                  <a:cubicBezTo>
                    <a:pt x="852" y="143"/>
                    <a:pt x="855" y="133"/>
                    <a:pt x="857" y="124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6011" y="3626"/>
              <a:ext cx="250" cy="243"/>
            </a:xfrm>
            <a:custGeom>
              <a:avLst/>
              <a:gdLst>
                <a:gd name="T0" fmla="*/ 412 w 1056"/>
                <a:gd name="T1" fmla="*/ 854 h 1029"/>
                <a:gd name="T2" fmla="*/ 256 w 1056"/>
                <a:gd name="T3" fmla="*/ 1019 h 1029"/>
                <a:gd name="T4" fmla="*/ 229 w 1056"/>
                <a:gd name="T5" fmla="*/ 1025 h 1029"/>
                <a:gd name="T6" fmla="*/ 199 w 1056"/>
                <a:gd name="T7" fmla="*/ 990 h 1029"/>
                <a:gd name="T8" fmla="*/ 191 w 1056"/>
                <a:gd name="T9" fmla="*/ 868 h 1029"/>
                <a:gd name="T10" fmla="*/ 167 w 1056"/>
                <a:gd name="T11" fmla="*/ 759 h 1029"/>
                <a:gd name="T12" fmla="*/ 121 w 1056"/>
                <a:gd name="T13" fmla="*/ 727 h 1029"/>
                <a:gd name="T14" fmla="*/ 67 w 1056"/>
                <a:gd name="T15" fmla="*/ 768 h 1029"/>
                <a:gd name="T16" fmla="*/ 48 w 1056"/>
                <a:gd name="T17" fmla="*/ 821 h 1029"/>
                <a:gd name="T18" fmla="*/ 28 w 1056"/>
                <a:gd name="T19" fmla="*/ 814 h 1029"/>
                <a:gd name="T20" fmla="*/ 3 w 1056"/>
                <a:gd name="T21" fmla="*/ 788 h 1029"/>
                <a:gd name="T22" fmla="*/ 3 w 1056"/>
                <a:gd name="T23" fmla="*/ 759 h 1029"/>
                <a:gd name="T24" fmla="*/ 52 w 1056"/>
                <a:gd name="T25" fmla="*/ 678 h 1029"/>
                <a:gd name="T26" fmla="*/ 173 w 1056"/>
                <a:gd name="T27" fmla="*/ 642 h 1029"/>
                <a:gd name="T28" fmla="*/ 246 w 1056"/>
                <a:gd name="T29" fmla="*/ 731 h 1029"/>
                <a:gd name="T30" fmla="*/ 260 w 1056"/>
                <a:gd name="T31" fmla="*/ 928 h 1029"/>
                <a:gd name="T32" fmla="*/ 377 w 1056"/>
                <a:gd name="T33" fmla="*/ 820 h 1029"/>
                <a:gd name="T34" fmla="*/ 504 w 1056"/>
                <a:gd name="T35" fmla="*/ 501 h 1029"/>
                <a:gd name="T36" fmla="*/ 582 w 1056"/>
                <a:gd name="T37" fmla="*/ 684 h 1029"/>
                <a:gd name="T38" fmla="*/ 435 w 1056"/>
                <a:gd name="T39" fmla="*/ 777 h 1029"/>
                <a:gd name="T40" fmla="*/ 262 w 1056"/>
                <a:gd name="T41" fmla="*/ 632 h 1029"/>
                <a:gd name="T42" fmla="*/ 273 w 1056"/>
                <a:gd name="T43" fmla="*/ 457 h 1029"/>
                <a:gd name="T44" fmla="*/ 442 w 1056"/>
                <a:gd name="T45" fmla="*/ 448 h 1029"/>
                <a:gd name="T46" fmla="*/ 417 w 1056"/>
                <a:gd name="T47" fmla="*/ 526 h 1029"/>
                <a:gd name="T48" fmla="*/ 345 w 1056"/>
                <a:gd name="T49" fmla="*/ 487 h 1029"/>
                <a:gd name="T50" fmla="*/ 300 w 1056"/>
                <a:gd name="T51" fmla="*/ 528 h 1029"/>
                <a:gd name="T52" fmla="*/ 367 w 1056"/>
                <a:gd name="T53" fmla="*/ 637 h 1029"/>
                <a:gd name="T54" fmla="*/ 481 w 1056"/>
                <a:gd name="T55" fmla="*/ 708 h 1029"/>
                <a:gd name="T56" fmla="*/ 519 w 1056"/>
                <a:gd name="T57" fmla="*/ 659 h 1029"/>
                <a:gd name="T58" fmla="*/ 480 w 1056"/>
                <a:gd name="T59" fmla="*/ 588 h 1029"/>
                <a:gd name="T60" fmla="*/ 835 w 1056"/>
                <a:gd name="T61" fmla="*/ 419 h 1029"/>
                <a:gd name="T62" fmla="*/ 838 w 1056"/>
                <a:gd name="T63" fmla="*/ 438 h 1029"/>
                <a:gd name="T64" fmla="*/ 680 w 1056"/>
                <a:gd name="T65" fmla="*/ 587 h 1029"/>
                <a:gd name="T66" fmla="*/ 652 w 1056"/>
                <a:gd name="T67" fmla="*/ 562 h 1029"/>
                <a:gd name="T68" fmla="*/ 648 w 1056"/>
                <a:gd name="T69" fmla="*/ 543 h 1029"/>
                <a:gd name="T70" fmla="*/ 504 w 1056"/>
                <a:gd name="T71" fmla="*/ 386 h 1029"/>
                <a:gd name="T72" fmla="*/ 485 w 1056"/>
                <a:gd name="T73" fmla="*/ 396 h 1029"/>
                <a:gd name="T74" fmla="*/ 460 w 1056"/>
                <a:gd name="T75" fmla="*/ 370 h 1029"/>
                <a:gd name="T76" fmla="*/ 479 w 1056"/>
                <a:gd name="T77" fmla="*/ 262 h 1029"/>
                <a:gd name="T78" fmla="*/ 490 w 1056"/>
                <a:gd name="T79" fmla="*/ 246 h 1029"/>
                <a:gd name="T80" fmla="*/ 522 w 1056"/>
                <a:gd name="T81" fmla="*/ 217 h 1029"/>
                <a:gd name="T82" fmla="*/ 752 w 1056"/>
                <a:gd name="T83" fmla="*/ 439 h 1029"/>
                <a:gd name="T84" fmla="*/ 807 w 1056"/>
                <a:gd name="T85" fmla="*/ 394 h 1029"/>
                <a:gd name="T86" fmla="*/ 1041 w 1056"/>
                <a:gd name="T87" fmla="*/ 194 h 1029"/>
                <a:gd name="T88" fmla="*/ 1055 w 1056"/>
                <a:gd name="T89" fmla="*/ 218 h 1029"/>
                <a:gd name="T90" fmla="*/ 901 w 1056"/>
                <a:gd name="T91" fmla="*/ 373 h 1029"/>
                <a:gd name="T92" fmla="*/ 876 w 1056"/>
                <a:gd name="T93" fmla="*/ 358 h 1029"/>
                <a:gd name="T94" fmla="*/ 861 w 1056"/>
                <a:gd name="T95" fmla="*/ 333 h 1029"/>
                <a:gd name="T96" fmla="*/ 739 w 1056"/>
                <a:gd name="T97" fmla="*/ 104 h 1029"/>
                <a:gd name="T98" fmla="*/ 708 w 1056"/>
                <a:gd name="T99" fmla="*/ 185 h 1029"/>
                <a:gd name="T100" fmla="*/ 679 w 1056"/>
                <a:gd name="T101" fmla="*/ 161 h 1029"/>
                <a:gd name="T102" fmla="*/ 674 w 1056"/>
                <a:gd name="T103" fmla="*/ 142 h 1029"/>
                <a:gd name="T104" fmla="*/ 699 w 1056"/>
                <a:gd name="T105" fmla="*/ 38 h 1029"/>
                <a:gd name="T106" fmla="*/ 728 w 1056"/>
                <a:gd name="T107" fmla="*/ 8 h 1029"/>
                <a:gd name="T108" fmla="*/ 746 w 1056"/>
                <a:gd name="T109" fmla="*/ 3 h 1029"/>
                <a:gd name="T110" fmla="*/ 1015 w 1056"/>
                <a:gd name="T111" fmla="*/ 178 h 1029"/>
                <a:gd name="T112" fmla="*/ 1041 w 1056"/>
                <a:gd name="T113" fmla="*/ 194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56" h="1029">
                  <a:moveTo>
                    <a:pt x="397" y="835"/>
                  </a:moveTo>
                  <a:cubicBezTo>
                    <a:pt x="401" y="839"/>
                    <a:pt x="404" y="842"/>
                    <a:pt x="406" y="845"/>
                  </a:cubicBezTo>
                  <a:cubicBezTo>
                    <a:pt x="409" y="848"/>
                    <a:pt x="411" y="851"/>
                    <a:pt x="412" y="854"/>
                  </a:cubicBezTo>
                  <a:cubicBezTo>
                    <a:pt x="413" y="856"/>
                    <a:pt x="413" y="858"/>
                    <a:pt x="413" y="860"/>
                  </a:cubicBezTo>
                  <a:cubicBezTo>
                    <a:pt x="413" y="862"/>
                    <a:pt x="412" y="864"/>
                    <a:pt x="410" y="865"/>
                  </a:cubicBezTo>
                  <a:lnTo>
                    <a:pt x="256" y="1019"/>
                  </a:lnTo>
                  <a:cubicBezTo>
                    <a:pt x="253" y="1022"/>
                    <a:pt x="250" y="1025"/>
                    <a:pt x="248" y="1026"/>
                  </a:cubicBezTo>
                  <a:cubicBezTo>
                    <a:pt x="245" y="1028"/>
                    <a:pt x="242" y="1029"/>
                    <a:pt x="239" y="1029"/>
                  </a:cubicBezTo>
                  <a:cubicBezTo>
                    <a:pt x="236" y="1028"/>
                    <a:pt x="233" y="1027"/>
                    <a:pt x="229" y="1025"/>
                  </a:cubicBezTo>
                  <a:cubicBezTo>
                    <a:pt x="225" y="1022"/>
                    <a:pt x="221" y="1019"/>
                    <a:pt x="216" y="1014"/>
                  </a:cubicBezTo>
                  <a:cubicBezTo>
                    <a:pt x="212" y="1009"/>
                    <a:pt x="208" y="1005"/>
                    <a:pt x="205" y="1001"/>
                  </a:cubicBezTo>
                  <a:cubicBezTo>
                    <a:pt x="202" y="998"/>
                    <a:pt x="200" y="994"/>
                    <a:pt x="199" y="990"/>
                  </a:cubicBezTo>
                  <a:cubicBezTo>
                    <a:pt x="197" y="987"/>
                    <a:pt x="196" y="983"/>
                    <a:pt x="196" y="979"/>
                  </a:cubicBezTo>
                  <a:cubicBezTo>
                    <a:pt x="195" y="975"/>
                    <a:pt x="194" y="970"/>
                    <a:pt x="194" y="964"/>
                  </a:cubicBezTo>
                  <a:lnTo>
                    <a:pt x="191" y="868"/>
                  </a:lnTo>
                  <a:cubicBezTo>
                    <a:pt x="191" y="849"/>
                    <a:pt x="189" y="833"/>
                    <a:pt x="187" y="819"/>
                  </a:cubicBezTo>
                  <a:cubicBezTo>
                    <a:pt x="185" y="806"/>
                    <a:pt x="182" y="794"/>
                    <a:pt x="178" y="784"/>
                  </a:cubicBezTo>
                  <a:cubicBezTo>
                    <a:pt x="175" y="774"/>
                    <a:pt x="171" y="766"/>
                    <a:pt x="167" y="759"/>
                  </a:cubicBezTo>
                  <a:cubicBezTo>
                    <a:pt x="163" y="753"/>
                    <a:pt x="158" y="747"/>
                    <a:pt x="153" y="742"/>
                  </a:cubicBezTo>
                  <a:cubicBezTo>
                    <a:pt x="148" y="737"/>
                    <a:pt x="143" y="734"/>
                    <a:pt x="138" y="731"/>
                  </a:cubicBezTo>
                  <a:cubicBezTo>
                    <a:pt x="132" y="729"/>
                    <a:pt x="127" y="727"/>
                    <a:pt x="121" y="727"/>
                  </a:cubicBezTo>
                  <a:cubicBezTo>
                    <a:pt x="115" y="727"/>
                    <a:pt x="109" y="728"/>
                    <a:pt x="103" y="730"/>
                  </a:cubicBezTo>
                  <a:cubicBezTo>
                    <a:pt x="97" y="733"/>
                    <a:pt x="91" y="737"/>
                    <a:pt x="85" y="743"/>
                  </a:cubicBezTo>
                  <a:cubicBezTo>
                    <a:pt x="77" y="751"/>
                    <a:pt x="71" y="759"/>
                    <a:pt x="67" y="768"/>
                  </a:cubicBezTo>
                  <a:cubicBezTo>
                    <a:pt x="62" y="776"/>
                    <a:pt x="59" y="784"/>
                    <a:pt x="57" y="791"/>
                  </a:cubicBezTo>
                  <a:cubicBezTo>
                    <a:pt x="55" y="799"/>
                    <a:pt x="53" y="805"/>
                    <a:pt x="52" y="810"/>
                  </a:cubicBezTo>
                  <a:cubicBezTo>
                    <a:pt x="51" y="816"/>
                    <a:pt x="50" y="819"/>
                    <a:pt x="48" y="821"/>
                  </a:cubicBezTo>
                  <a:cubicBezTo>
                    <a:pt x="47" y="822"/>
                    <a:pt x="45" y="823"/>
                    <a:pt x="43" y="823"/>
                  </a:cubicBezTo>
                  <a:cubicBezTo>
                    <a:pt x="42" y="823"/>
                    <a:pt x="40" y="822"/>
                    <a:pt x="37" y="821"/>
                  </a:cubicBezTo>
                  <a:cubicBezTo>
                    <a:pt x="35" y="819"/>
                    <a:pt x="32" y="817"/>
                    <a:pt x="28" y="814"/>
                  </a:cubicBezTo>
                  <a:cubicBezTo>
                    <a:pt x="24" y="812"/>
                    <a:pt x="20" y="808"/>
                    <a:pt x="16" y="803"/>
                  </a:cubicBezTo>
                  <a:cubicBezTo>
                    <a:pt x="12" y="800"/>
                    <a:pt x="10" y="797"/>
                    <a:pt x="8" y="795"/>
                  </a:cubicBezTo>
                  <a:cubicBezTo>
                    <a:pt x="6" y="792"/>
                    <a:pt x="4" y="790"/>
                    <a:pt x="3" y="788"/>
                  </a:cubicBezTo>
                  <a:cubicBezTo>
                    <a:pt x="2" y="786"/>
                    <a:pt x="1" y="784"/>
                    <a:pt x="1" y="782"/>
                  </a:cubicBezTo>
                  <a:cubicBezTo>
                    <a:pt x="0" y="781"/>
                    <a:pt x="0" y="778"/>
                    <a:pt x="0" y="775"/>
                  </a:cubicBezTo>
                  <a:cubicBezTo>
                    <a:pt x="0" y="771"/>
                    <a:pt x="1" y="766"/>
                    <a:pt x="3" y="759"/>
                  </a:cubicBezTo>
                  <a:cubicBezTo>
                    <a:pt x="5" y="752"/>
                    <a:pt x="9" y="743"/>
                    <a:pt x="13" y="734"/>
                  </a:cubicBezTo>
                  <a:cubicBezTo>
                    <a:pt x="17" y="725"/>
                    <a:pt x="23" y="715"/>
                    <a:pt x="29" y="706"/>
                  </a:cubicBezTo>
                  <a:cubicBezTo>
                    <a:pt x="36" y="696"/>
                    <a:pt x="43" y="687"/>
                    <a:pt x="52" y="678"/>
                  </a:cubicBezTo>
                  <a:cubicBezTo>
                    <a:pt x="66" y="664"/>
                    <a:pt x="80" y="653"/>
                    <a:pt x="94" y="646"/>
                  </a:cubicBezTo>
                  <a:cubicBezTo>
                    <a:pt x="108" y="640"/>
                    <a:pt x="122" y="636"/>
                    <a:pt x="135" y="635"/>
                  </a:cubicBezTo>
                  <a:cubicBezTo>
                    <a:pt x="148" y="635"/>
                    <a:pt x="161" y="637"/>
                    <a:pt x="173" y="642"/>
                  </a:cubicBezTo>
                  <a:cubicBezTo>
                    <a:pt x="185" y="647"/>
                    <a:pt x="196" y="655"/>
                    <a:pt x="206" y="665"/>
                  </a:cubicBezTo>
                  <a:cubicBezTo>
                    <a:pt x="214" y="674"/>
                    <a:pt x="222" y="683"/>
                    <a:pt x="229" y="693"/>
                  </a:cubicBezTo>
                  <a:cubicBezTo>
                    <a:pt x="235" y="703"/>
                    <a:pt x="241" y="716"/>
                    <a:pt x="246" y="731"/>
                  </a:cubicBezTo>
                  <a:cubicBezTo>
                    <a:pt x="250" y="746"/>
                    <a:pt x="253" y="764"/>
                    <a:pt x="256" y="785"/>
                  </a:cubicBezTo>
                  <a:cubicBezTo>
                    <a:pt x="258" y="806"/>
                    <a:pt x="259" y="833"/>
                    <a:pt x="259" y="864"/>
                  </a:cubicBezTo>
                  <a:lnTo>
                    <a:pt x="260" y="928"/>
                  </a:lnTo>
                  <a:lnTo>
                    <a:pt x="365" y="822"/>
                  </a:lnTo>
                  <a:cubicBezTo>
                    <a:pt x="367" y="821"/>
                    <a:pt x="369" y="820"/>
                    <a:pt x="371" y="819"/>
                  </a:cubicBezTo>
                  <a:cubicBezTo>
                    <a:pt x="373" y="819"/>
                    <a:pt x="375" y="819"/>
                    <a:pt x="377" y="820"/>
                  </a:cubicBezTo>
                  <a:cubicBezTo>
                    <a:pt x="380" y="821"/>
                    <a:pt x="383" y="823"/>
                    <a:pt x="386" y="825"/>
                  </a:cubicBezTo>
                  <a:cubicBezTo>
                    <a:pt x="389" y="828"/>
                    <a:pt x="393" y="831"/>
                    <a:pt x="397" y="835"/>
                  </a:cubicBezTo>
                  <a:close/>
                  <a:moveTo>
                    <a:pt x="504" y="501"/>
                  </a:moveTo>
                  <a:cubicBezTo>
                    <a:pt x="526" y="523"/>
                    <a:pt x="543" y="544"/>
                    <a:pt x="557" y="564"/>
                  </a:cubicBezTo>
                  <a:cubicBezTo>
                    <a:pt x="571" y="585"/>
                    <a:pt x="580" y="606"/>
                    <a:pt x="584" y="625"/>
                  </a:cubicBezTo>
                  <a:cubicBezTo>
                    <a:pt x="589" y="645"/>
                    <a:pt x="588" y="665"/>
                    <a:pt x="582" y="684"/>
                  </a:cubicBezTo>
                  <a:cubicBezTo>
                    <a:pt x="576" y="703"/>
                    <a:pt x="564" y="721"/>
                    <a:pt x="546" y="740"/>
                  </a:cubicBezTo>
                  <a:cubicBezTo>
                    <a:pt x="527" y="758"/>
                    <a:pt x="509" y="770"/>
                    <a:pt x="491" y="776"/>
                  </a:cubicBezTo>
                  <a:cubicBezTo>
                    <a:pt x="472" y="781"/>
                    <a:pt x="454" y="782"/>
                    <a:pt x="435" y="777"/>
                  </a:cubicBezTo>
                  <a:cubicBezTo>
                    <a:pt x="416" y="772"/>
                    <a:pt x="397" y="763"/>
                    <a:pt x="377" y="749"/>
                  </a:cubicBezTo>
                  <a:cubicBezTo>
                    <a:pt x="357" y="734"/>
                    <a:pt x="336" y="717"/>
                    <a:pt x="315" y="695"/>
                  </a:cubicBezTo>
                  <a:cubicBezTo>
                    <a:pt x="293" y="674"/>
                    <a:pt x="276" y="653"/>
                    <a:pt x="262" y="632"/>
                  </a:cubicBezTo>
                  <a:cubicBezTo>
                    <a:pt x="248" y="611"/>
                    <a:pt x="239" y="591"/>
                    <a:pt x="235" y="571"/>
                  </a:cubicBezTo>
                  <a:cubicBezTo>
                    <a:pt x="230" y="551"/>
                    <a:pt x="231" y="531"/>
                    <a:pt x="237" y="512"/>
                  </a:cubicBezTo>
                  <a:cubicBezTo>
                    <a:pt x="243" y="493"/>
                    <a:pt x="255" y="475"/>
                    <a:pt x="273" y="457"/>
                  </a:cubicBezTo>
                  <a:cubicBezTo>
                    <a:pt x="292" y="438"/>
                    <a:pt x="310" y="426"/>
                    <a:pt x="328" y="421"/>
                  </a:cubicBezTo>
                  <a:cubicBezTo>
                    <a:pt x="347" y="415"/>
                    <a:pt x="365" y="414"/>
                    <a:pt x="384" y="419"/>
                  </a:cubicBezTo>
                  <a:cubicBezTo>
                    <a:pt x="403" y="424"/>
                    <a:pt x="422" y="433"/>
                    <a:pt x="442" y="448"/>
                  </a:cubicBezTo>
                  <a:cubicBezTo>
                    <a:pt x="462" y="462"/>
                    <a:pt x="483" y="480"/>
                    <a:pt x="504" y="501"/>
                  </a:cubicBezTo>
                  <a:close/>
                  <a:moveTo>
                    <a:pt x="452" y="559"/>
                  </a:moveTo>
                  <a:cubicBezTo>
                    <a:pt x="439" y="546"/>
                    <a:pt x="428" y="535"/>
                    <a:pt x="417" y="526"/>
                  </a:cubicBezTo>
                  <a:cubicBezTo>
                    <a:pt x="407" y="517"/>
                    <a:pt x="397" y="510"/>
                    <a:pt x="389" y="504"/>
                  </a:cubicBezTo>
                  <a:cubicBezTo>
                    <a:pt x="380" y="498"/>
                    <a:pt x="372" y="494"/>
                    <a:pt x="365" y="491"/>
                  </a:cubicBezTo>
                  <a:cubicBezTo>
                    <a:pt x="358" y="488"/>
                    <a:pt x="351" y="487"/>
                    <a:pt x="345" y="487"/>
                  </a:cubicBezTo>
                  <a:cubicBezTo>
                    <a:pt x="339" y="487"/>
                    <a:pt x="334" y="489"/>
                    <a:pt x="329" y="491"/>
                  </a:cubicBezTo>
                  <a:cubicBezTo>
                    <a:pt x="324" y="494"/>
                    <a:pt x="319" y="497"/>
                    <a:pt x="314" y="502"/>
                  </a:cubicBezTo>
                  <a:cubicBezTo>
                    <a:pt x="306" y="510"/>
                    <a:pt x="301" y="519"/>
                    <a:pt x="300" y="528"/>
                  </a:cubicBezTo>
                  <a:cubicBezTo>
                    <a:pt x="298" y="537"/>
                    <a:pt x="300" y="548"/>
                    <a:pt x="305" y="559"/>
                  </a:cubicBezTo>
                  <a:cubicBezTo>
                    <a:pt x="310" y="570"/>
                    <a:pt x="317" y="582"/>
                    <a:pt x="328" y="595"/>
                  </a:cubicBezTo>
                  <a:cubicBezTo>
                    <a:pt x="338" y="607"/>
                    <a:pt x="351" y="622"/>
                    <a:pt x="367" y="637"/>
                  </a:cubicBezTo>
                  <a:cubicBezTo>
                    <a:pt x="386" y="656"/>
                    <a:pt x="402" y="671"/>
                    <a:pt x="416" y="682"/>
                  </a:cubicBezTo>
                  <a:cubicBezTo>
                    <a:pt x="430" y="693"/>
                    <a:pt x="443" y="701"/>
                    <a:pt x="453" y="705"/>
                  </a:cubicBezTo>
                  <a:cubicBezTo>
                    <a:pt x="464" y="709"/>
                    <a:pt x="473" y="710"/>
                    <a:pt x="481" y="708"/>
                  </a:cubicBezTo>
                  <a:cubicBezTo>
                    <a:pt x="490" y="706"/>
                    <a:pt x="497" y="701"/>
                    <a:pt x="504" y="694"/>
                  </a:cubicBezTo>
                  <a:cubicBezTo>
                    <a:pt x="510" y="689"/>
                    <a:pt x="514" y="683"/>
                    <a:pt x="516" y="677"/>
                  </a:cubicBezTo>
                  <a:cubicBezTo>
                    <a:pt x="518" y="671"/>
                    <a:pt x="520" y="665"/>
                    <a:pt x="519" y="659"/>
                  </a:cubicBezTo>
                  <a:cubicBezTo>
                    <a:pt x="519" y="652"/>
                    <a:pt x="517" y="645"/>
                    <a:pt x="514" y="638"/>
                  </a:cubicBezTo>
                  <a:cubicBezTo>
                    <a:pt x="511" y="630"/>
                    <a:pt x="506" y="623"/>
                    <a:pt x="501" y="615"/>
                  </a:cubicBezTo>
                  <a:cubicBezTo>
                    <a:pt x="495" y="606"/>
                    <a:pt x="488" y="598"/>
                    <a:pt x="480" y="588"/>
                  </a:cubicBezTo>
                  <a:cubicBezTo>
                    <a:pt x="472" y="579"/>
                    <a:pt x="462" y="569"/>
                    <a:pt x="452" y="559"/>
                  </a:cubicBezTo>
                  <a:close/>
                  <a:moveTo>
                    <a:pt x="826" y="409"/>
                  </a:moveTo>
                  <a:cubicBezTo>
                    <a:pt x="829" y="412"/>
                    <a:pt x="833" y="416"/>
                    <a:pt x="835" y="419"/>
                  </a:cubicBezTo>
                  <a:cubicBezTo>
                    <a:pt x="837" y="422"/>
                    <a:pt x="839" y="425"/>
                    <a:pt x="839" y="427"/>
                  </a:cubicBezTo>
                  <a:cubicBezTo>
                    <a:pt x="840" y="430"/>
                    <a:pt x="841" y="432"/>
                    <a:pt x="840" y="433"/>
                  </a:cubicBezTo>
                  <a:cubicBezTo>
                    <a:pt x="840" y="435"/>
                    <a:pt x="839" y="436"/>
                    <a:pt x="838" y="438"/>
                  </a:cubicBezTo>
                  <a:lnTo>
                    <a:pt x="690" y="585"/>
                  </a:lnTo>
                  <a:cubicBezTo>
                    <a:pt x="689" y="587"/>
                    <a:pt x="688" y="587"/>
                    <a:pt x="686" y="588"/>
                  </a:cubicBezTo>
                  <a:cubicBezTo>
                    <a:pt x="684" y="588"/>
                    <a:pt x="682" y="588"/>
                    <a:pt x="680" y="587"/>
                  </a:cubicBezTo>
                  <a:cubicBezTo>
                    <a:pt x="678" y="586"/>
                    <a:pt x="675" y="584"/>
                    <a:pt x="672" y="582"/>
                  </a:cubicBezTo>
                  <a:cubicBezTo>
                    <a:pt x="669" y="580"/>
                    <a:pt x="665" y="577"/>
                    <a:pt x="661" y="573"/>
                  </a:cubicBezTo>
                  <a:cubicBezTo>
                    <a:pt x="657" y="569"/>
                    <a:pt x="654" y="565"/>
                    <a:pt x="652" y="562"/>
                  </a:cubicBezTo>
                  <a:cubicBezTo>
                    <a:pt x="649" y="559"/>
                    <a:pt x="648" y="557"/>
                    <a:pt x="647" y="554"/>
                  </a:cubicBezTo>
                  <a:cubicBezTo>
                    <a:pt x="646" y="552"/>
                    <a:pt x="646" y="550"/>
                    <a:pt x="646" y="548"/>
                  </a:cubicBezTo>
                  <a:cubicBezTo>
                    <a:pt x="646" y="546"/>
                    <a:pt x="647" y="545"/>
                    <a:pt x="648" y="543"/>
                  </a:cubicBezTo>
                  <a:lnTo>
                    <a:pt x="698" y="493"/>
                  </a:lnTo>
                  <a:lnTo>
                    <a:pt x="524" y="319"/>
                  </a:lnTo>
                  <a:lnTo>
                    <a:pt x="504" y="386"/>
                  </a:lnTo>
                  <a:cubicBezTo>
                    <a:pt x="503" y="391"/>
                    <a:pt x="501" y="394"/>
                    <a:pt x="499" y="397"/>
                  </a:cubicBezTo>
                  <a:cubicBezTo>
                    <a:pt x="498" y="399"/>
                    <a:pt x="496" y="400"/>
                    <a:pt x="493" y="400"/>
                  </a:cubicBezTo>
                  <a:cubicBezTo>
                    <a:pt x="491" y="400"/>
                    <a:pt x="488" y="399"/>
                    <a:pt x="485" y="396"/>
                  </a:cubicBezTo>
                  <a:cubicBezTo>
                    <a:pt x="482" y="394"/>
                    <a:pt x="477" y="390"/>
                    <a:pt x="472" y="385"/>
                  </a:cubicBezTo>
                  <a:cubicBezTo>
                    <a:pt x="469" y="381"/>
                    <a:pt x="466" y="379"/>
                    <a:pt x="464" y="376"/>
                  </a:cubicBezTo>
                  <a:cubicBezTo>
                    <a:pt x="462" y="374"/>
                    <a:pt x="461" y="372"/>
                    <a:pt x="460" y="370"/>
                  </a:cubicBezTo>
                  <a:cubicBezTo>
                    <a:pt x="459" y="368"/>
                    <a:pt x="458" y="366"/>
                    <a:pt x="458" y="364"/>
                  </a:cubicBezTo>
                  <a:cubicBezTo>
                    <a:pt x="458" y="362"/>
                    <a:pt x="458" y="360"/>
                    <a:pt x="459" y="357"/>
                  </a:cubicBezTo>
                  <a:lnTo>
                    <a:pt x="479" y="262"/>
                  </a:lnTo>
                  <a:cubicBezTo>
                    <a:pt x="479" y="261"/>
                    <a:pt x="480" y="259"/>
                    <a:pt x="480" y="258"/>
                  </a:cubicBezTo>
                  <a:cubicBezTo>
                    <a:pt x="481" y="257"/>
                    <a:pt x="482" y="255"/>
                    <a:pt x="484" y="253"/>
                  </a:cubicBezTo>
                  <a:cubicBezTo>
                    <a:pt x="485" y="251"/>
                    <a:pt x="487" y="249"/>
                    <a:pt x="490" y="246"/>
                  </a:cubicBezTo>
                  <a:cubicBezTo>
                    <a:pt x="492" y="243"/>
                    <a:pt x="496" y="240"/>
                    <a:pt x="500" y="236"/>
                  </a:cubicBezTo>
                  <a:cubicBezTo>
                    <a:pt x="505" y="230"/>
                    <a:pt x="510" y="226"/>
                    <a:pt x="513" y="223"/>
                  </a:cubicBezTo>
                  <a:cubicBezTo>
                    <a:pt x="517" y="220"/>
                    <a:pt x="519" y="218"/>
                    <a:pt x="522" y="217"/>
                  </a:cubicBezTo>
                  <a:cubicBezTo>
                    <a:pt x="524" y="216"/>
                    <a:pt x="525" y="215"/>
                    <a:pt x="527" y="215"/>
                  </a:cubicBezTo>
                  <a:cubicBezTo>
                    <a:pt x="528" y="216"/>
                    <a:pt x="530" y="217"/>
                    <a:pt x="531" y="218"/>
                  </a:cubicBezTo>
                  <a:lnTo>
                    <a:pt x="752" y="439"/>
                  </a:lnTo>
                  <a:lnTo>
                    <a:pt x="796" y="396"/>
                  </a:lnTo>
                  <a:cubicBezTo>
                    <a:pt x="797" y="394"/>
                    <a:pt x="799" y="394"/>
                    <a:pt x="801" y="393"/>
                  </a:cubicBezTo>
                  <a:cubicBezTo>
                    <a:pt x="802" y="393"/>
                    <a:pt x="804" y="393"/>
                    <a:pt x="807" y="394"/>
                  </a:cubicBezTo>
                  <a:cubicBezTo>
                    <a:pt x="809" y="395"/>
                    <a:pt x="812" y="397"/>
                    <a:pt x="815" y="399"/>
                  </a:cubicBezTo>
                  <a:cubicBezTo>
                    <a:pt x="818" y="401"/>
                    <a:pt x="822" y="405"/>
                    <a:pt x="826" y="409"/>
                  </a:cubicBezTo>
                  <a:close/>
                  <a:moveTo>
                    <a:pt x="1041" y="194"/>
                  </a:moveTo>
                  <a:cubicBezTo>
                    <a:pt x="1044" y="197"/>
                    <a:pt x="1048" y="201"/>
                    <a:pt x="1050" y="204"/>
                  </a:cubicBezTo>
                  <a:cubicBezTo>
                    <a:pt x="1052" y="207"/>
                    <a:pt x="1054" y="210"/>
                    <a:pt x="1054" y="212"/>
                  </a:cubicBezTo>
                  <a:cubicBezTo>
                    <a:pt x="1055" y="215"/>
                    <a:pt x="1056" y="217"/>
                    <a:pt x="1055" y="218"/>
                  </a:cubicBezTo>
                  <a:cubicBezTo>
                    <a:pt x="1055" y="220"/>
                    <a:pt x="1054" y="221"/>
                    <a:pt x="1053" y="223"/>
                  </a:cubicBezTo>
                  <a:lnTo>
                    <a:pt x="905" y="371"/>
                  </a:lnTo>
                  <a:cubicBezTo>
                    <a:pt x="904" y="372"/>
                    <a:pt x="903" y="372"/>
                    <a:pt x="901" y="373"/>
                  </a:cubicBezTo>
                  <a:cubicBezTo>
                    <a:pt x="899" y="373"/>
                    <a:pt x="897" y="373"/>
                    <a:pt x="895" y="372"/>
                  </a:cubicBezTo>
                  <a:cubicBezTo>
                    <a:pt x="893" y="371"/>
                    <a:pt x="890" y="369"/>
                    <a:pt x="887" y="367"/>
                  </a:cubicBezTo>
                  <a:cubicBezTo>
                    <a:pt x="884" y="365"/>
                    <a:pt x="880" y="362"/>
                    <a:pt x="876" y="358"/>
                  </a:cubicBezTo>
                  <a:cubicBezTo>
                    <a:pt x="872" y="354"/>
                    <a:pt x="869" y="350"/>
                    <a:pt x="867" y="347"/>
                  </a:cubicBezTo>
                  <a:cubicBezTo>
                    <a:pt x="864" y="344"/>
                    <a:pt x="863" y="342"/>
                    <a:pt x="862" y="339"/>
                  </a:cubicBezTo>
                  <a:cubicBezTo>
                    <a:pt x="861" y="337"/>
                    <a:pt x="861" y="335"/>
                    <a:pt x="861" y="333"/>
                  </a:cubicBezTo>
                  <a:cubicBezTo>
                    <a:pt x="861" y="331"/>
                    <a:pt x="862" y="330"/>
                    <a:pt x="863" y="328"/>
                  </a:cubicBezTo>
                  <a:lnTo>
                    <a:pt x="913" y="279"/>
                  </a:lnTo>
                  <a:lnTo>
                    <a:pt x="739" y="104"/>
                  </a:lnTo>
                  <a:lnTo>
                    <a:pt x="719" y="171"/>
                  </a:lnTo>
                  <a:cubicBezTo>
                    <a:pt x="718" y="176"/>
                    <a:pt x="716" y="179"/>
                    <a:pt x="714" y="182"/>
                  </a:cubicBezTo>
                  <a:cubicBezTo>
                    <a:pt x="713" y="184"/>
                    <a:pt x="711" y="185"/>
                    <a:pt x="708" y="185"/>
                  </a:cubicBezTo>
                  <a:cubicBezTo>
                    <a:pt x="706" y="185"/>
                    <a:pt x="703" y="184"/>
                    <a:pt x="700" y="181"/>
                  </a:cubicBezTo>
                  <a:cubicBezTo>
                    <a:pt x="696" y="179"/>
                    <a:pt x="692" y="175"/>
                    <a:pt x="687" y="170"/>
                  </a:cubicBezTo>
                  <a:cubicBezTo>
                    <a:pt x="684" y="166"/>
                    <a:pt x="681" y="164"/>
                    <a:pt x="679" y="161"/>
                  </a:cubicBezTo>
                  <a:cubicBezTo>
                    <a:pt x="677" y="159"/>
                    <a:pt x="675" y="157"/>
                    <a:pt x="675" y="155"/>
                  </a:cubicBezTo>
                  <a:cubicBezTo>
                    <a:pt x="674" y="153"/>
                    <a:pt x="673" y="151"/>
                    <a:pt x="673" y="149"/>
                  </a:cubicBezTo>
                  <a:cubicBezTo>
                    <a:pt x="673" y="147"/>
                    <a:pt x="673" y="145"/>
                    <a:pt x="674" y="142"/>
                  </a:cubicBezTo>
                  <a:lnTo>
                    <a:pt x="694" y="47"/>
                  </a:lnTo>
                  <a:cubicBezTo>
                    <a:pt x="694" y="46"/>
                    <a:pt x="695" y="44"/>
                    <a:pt x="695" y="43"/>
                  </a:cubicBezTo>
                  <a:cubicBezTo>
                    <a:pt x="696" y="42"/>
                    <a:pt x="697" y="40"/>
                    <a:pt x="699" y="38"/>
                  </a:cubicBezTo>
                  <a:cubicBezTo>
                    <a:pt x="700" y="36"/>
                    <a:pt x="702" y="34"/>
                    <a:pt x="705" y="31"/>
                  </a:cubicBezTo>
                  <a:cubicBezTo>
                    <a:pt x="707" y="28"/>
                    <a:pt x="711" y="25"/>
                    <a:pt x="715" y="21"/>
                  </a:cubicBezTo>
                  <a:cubicBezTo>
                    <a:pt x="720" y="15"/>
                    <a:pt x="725" y="11"/>
                    <a:pt x="728" y="8"/>
                  </a:cubicBezTo>
                  <a:cubicBezTo>
                    <a:pt x="732" y="5"/>
                    <a:pt x="734" y="3"/>
                    <a:pt x="737" y="2"/>
                  </a:cubicBezTo>
                  <a:cubicBezTo>
                    <a:pt x="739" y="1"/>
                    <a:pt x="740" y="0"/>
                    <a:pt x="742" y="1"/>
                  </a:cubicBezTo>
                  <a:cubicBezTo>
                    <a:pt x="743" y="1"/>
                    <a:pt x="745" y="2"/>
                    <a:pt x="746" y="3"/>
                  </a:cubicBezTo>
                  <a:lnTo>
                    <a:pt x="967" y="224"/>
                  </a:lnTo>
                  <a:lnTo>
                    <a:pt x="1011" y="181"/>
                  </a:lnTo>
                  <a:cubicBezTo>
                    <a:pt x="1012" y="179"/>
                    <a:pt x="1014" y="179"/>
                    <a:pt x="1015" y="178"/>
                  </a:cubicBezTo>
                  <a:cubicBezTo>
                    <a:pt x="1017" y="178"/>
                    <a:pt x="1019" y="178"/>
                    <a:pt x="1022" y="179"/>
                  </a:cubicBezTo>
                  <a:cubicBezTo>
                    <a:pt x="1024" y="180"/>
                    <a:pt x="1027" y="182"/>
                    <a:pt x="1030" y="184"/>
                  </a:cubicBezTo>
                  <a:cubicBezTo>
                    <a:pt x="1033" y="186"/>
                    <a:pt x="1037" y="190"/>
                    <a:pt x="1041" y="194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 noEditPoints="1"/>
            </p:cNvSpPr>
            <p:nvPr/>
          </p:nvSpPr>
          <p:spPr bwMode="auto">
            <a:xfrm>
              <a:off x="6263" y="3623"/>
              <a:ext cx="241" cy="246"/>
            </a:xfrm>
            <a:custGeom>
              <a:avLst/>
              <a:gdLst>
                <a:gd name="T0" fmla="*/ 413 w 1019"/>
                <a:gd name="T1" fmla="*/ 870 h 1039"/>
                <a:gd name="T2" fmla="*/ 239 w 1019"/>
                <a:gd name="T3" fmla="*/ 1039 h 1039"/>
                <a:gd name="T4" fmla="*/ 199 w 1019"/>
                <a:gd name="T5" fmla="*/ 1000 h 1039"/>
                <a:gd name="T6" fmla="*/ 187 w 1019"/>
                <a:gd name="T7" fmla="*/ 829 h 1039"/>
                <a:gd name="T8" fmla="*/ 138 w 1019"/>
                <a:gd name="T9" fmla="*/ 741 h 1039"/>
                <a:gd name="T10" fmla="*/ 66 w 1019"/>
                <a:gd name="T11" fmla="*/ 778 h 1039"/>
                <a:gd name="T12" fmla="*/ 43 w 1019"/>
                <a:gd name="T13" fmla="*/ 833 h 1039"/>
                <a:gd name="T14" fmla="*/ 8 w 1019"/>
                <a:gd name="T15" fmla="*/ 805 h 1039"/>
                <a:gd name="T16" fmla="*/ 3 w 1019"/>
                <a:gd name="T17" fmla="*/ 769 h 1039"/>
                <a:gd name="T18" fmla="*/ 94 w 1019"/>
                <a:gd name="T19" fmla="*/ 656 h 1039"/>
                <a:gd name="T20" fmla="*/ 229 w 1019"/>
                <a:gd name="T21" fmla="*/ 703 h 1039"/>
                <a:gd name="T22" fmla="*/ 260 w 1019"/>
                <a:gd name="T23" fmla="*/ 938 h 1039"/>
                <a:gd name="T24" fmla="*/ 386 w 1019"/>
                <a:gd name="T25" fmla="*/ 835 h 1039"/>
                <a:gd name="T26" fmla="*/ 584 w 1019"/>
                <a:gd name="T27" fmla="*/ 635 h 1039"/>
                <a:gd name="T28" fmla="*/ 435 w 1019"/>
                <a:gd name="T29" fmla="*/ 787 h 1039"/>
                <a:gd name="T30" fmla="*/ 235 w 1019"/>
                <a:gd name="T31" fmla="*/ 581 h 1039"/>
                <a:gd name="T32" fmla="*/ 384 w 1019"/>
                <a:gd name="T33" fmla="*/ 429 h 1039"/>
                <a:gd name="T34" fmla="*/ 417 w 1019"/>
                <a:gd name="T35" fmla="*/ 536 h 1039"/>
                <a:gd name="T36" fmla="*/ 329 w 1019"/>
                <a:gd name="T37" fmla="*/ 501 h 1039"/>
                <a:gd name="T38" fmla="*/ 327 w 1019"/>
                <a:gd name="T39" fmla="*/ 605 h 1039"/>
                <a:gd name="T40" fmla="*/ 481 w 1019"/>
                <a:gd name="T41" fmla="*/ 718 h 1039"/>
                <a:gd name="T42" fmla="*/ 514 w 1019"/>
                <a:gd name="T43" fmla="*/ 648 h 1039"/>
                <a:gd name="T44" fmla="*/ 825 w 1019"/>
                <a:gd name="T45" fmla="*/ 419 h 1039"/>
                <a:gd name="T46" fmla="*/ 838 w 1019"/>
                <a:gd name="T47" fmla="*/ 448 h 1039"/>
                <a:gd name="T48" fmla="*/ 672 w 1019"/>
                <a:gd name="T49" fmla="*/ 592 h 1039"/>
                <a:gd name="T50" fmla="*/ 646 w 1019"/>
                <a:gd name="T51" fmla="*/ 558 h 1039"/>
                <a:gd name="T52" fmla="*/ 504 w 1019"/>
                <a:gd name="T53" fmla="*/ 396 h 1039"/>
                <a:gd name="T54" fmla="*/ 472 w 1019"/>
                <a:gd name="T55" fmla="*/ 395 h 1039"/>
                <a:gd name="T56" fmla="*/ 459 w 1019"/>
                <a:gd name="T57" fmla="*/ 367 h 1039"/>
                <a:gd name="T58" fmla="*/ 490 w 1019"/>
                <a:gd name="T59" fmla="*/ 256 h 1039"/>
                <a:gd name="T60" fmla="*/ 527 w 1019"/>
                <a:gd name="T61" fmla="*/ 225 h 1039"/>
                <a:gd name="T62" fmla="*/ 800 w 1019"/>
                <a:gd name="T63" fmla="*/ 403 h 1039"/>
                <a:gd name="T64" fmla="*/ 984 w 1019"/>
                <a:gd name="T65" fmla="*/ 145 h 1039"/>
                <a:gd name="T66" fmla="*/ 964 w 1019"/>
                <a:gd name="T67" fmla="*/ 331 h 1039"/>
                <a:gd name="T68" fmla="*/ 876 w 1019"/>
                <a:gd name="T69" fmla="*/ 384 h 1039"/>
                <a:gd name="T70" fmla="*/ 844 w 1019"/>
                <a:gd name="T71" fmla="*/ 364 h 1039"/>
                <a:gd name="T72" fmla="*/ 862 w 1019"/>
                <a:gd name="T73" fmla="*/ 328 h 1039"/>
                <a:gd name="T74" fmla="*/ 938 w 1019"/>
                <a:gd name="T75" fmla="*/ 249 h 1039"/>
                <a:gd name="T76" fmla="*/ 879 w 1019"/>
                <a:gd name="T77" fmla="*/ 195 h 1039"/>
                <a:gd name="T78" fmla="*/ 796 w 1019"/>
                <a:gd name="T79" fmla="*/ 254 h 1039"/>
                <a:gd name="T80" fmla="*/ 762 w 1019"/>
                <a:gd name="T81" fmla="*/ 229 h 1039"/>
                <a:gd name="T82" fmla="*/ 784 w 1019"/>
                <a:gd name="T83" fmla="*/ 188 h 1039"/>
                <a:gd name="T84" fmla="*/ 794 w 1019"/>
                <a:gd name="T85" fmla="*/ 98 h 1039"/>
                <a:gd name="T86" fmla="*/ 724 w 1019"/>
                <a:gd name="T87" fmla="*/ 102 h 1039"/>
                <a:gd name="T88" fmla="*/ 687 w 1019"/>
                <a:gd name="T89" fmla="*/ 181 h 1039"/>
                <a:gd name="T90" fmla="*/ 661 w 1019"/>
                <a:gd name="T91" fmla="*/ 168 h 1039"/>
                <a:gd name="T92" fmla="*/ 644 w 1019"/>
                <a:gd name="T93" fmla="*/ 140 h 1039"/>
                <a:gd name="T94" fmla="*/ 697 w 1019"/>
                <a:gd name="T95" fmla="*/ 43 h 1039"/>
                <a:gd name="T96" fmla="*/ 844 w 1019"/>
                <a:gd name="T97" fmla="*/ 30 h 1039"/>
                <a:gd name="T98" fmla="*/ 861 w 1019"/>
                <a:gd name="T99" fmla="*/ 142 h 1039"/>
                <a:gd name="T100" fmla="*/ 957 w 1019"/>
                <a:gd name="T101" fmla="*/ 126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9" h="1039">
                  <a:moveTo>
                    <a:pt x="397" y="845"/>
                  </a:moveTo>
                  <a:cubicBezTo>
                    <a:pt x="401" y="849"/>
                    <a:pt x="404" y="852"/>
                    <a:pt x="406" y="855"/>
                  </a:cubicBezTo>
                  <a:cubicBezTo>
                    <a:pt x="409" y="858"/>
                    <a:pt x="411" y="861"/>
                    <a:pt x="412" y="864"/>
                  </a:cubicBezTo>
                  <a:cubicBezTo>
                    <a:pt x="413" y="866"/>
                    <a:pt x="413" y="868"/>
                    <a:pt x="413" y="870"/>
                  </a:cubicBezTo>
                  <a:cubicBezTo>
                    <a:pt x="412" y="872"/>
                    <a:pt x="412" y="874"/>
                    <a:pt x="410" y="875"/>
                  </a:cubicBezTo>
                  <a:lnTo>
                    <a:pt x="256" y="1029"/>
                  </a:lnTo>
                  <a:cubicBezTo>
                    <a:pt x="253" y="1032"/>
                    <a:pt x="250" y="1035"/>
                    <a:pt x="247" y="1036"/>
                  </a:cubicBezTo>
                  <a:cubicBezTo>
                    <a:pt x="245" y="1038"/>
                    <a:pt x="242" y="1039"/>
                    <a:pt x="239" y="1039"/>
                  </a:cubicBezTo>
                  <a:cubicBezTo>
                    <a:pt x="236" y="1038"/>
                    <a:pt x="233" y="1037"/>
                    <a:pt x="229" y="1035"/>
                  </a:cubicBezTo>
                  <a:cubicBezTo>
                    <a:pt x="225" y="1032"/>
                    <a:pt x="221" y="1029"/>
                    <a:pt x="216" y="1024"/>
                  </a:cubicBezTo>
                  <a:cubicBezTo>
                    <a:pt x="212" y="1019"/>
                    <a:pt x="208" y="1015"/>
                    <a:pt x="205" y="1011"/>
                  </a:cubicBezTo>
                  <a:cubicBezTo>
                    <a:pt x="202" y="1008"/>
                    <a:pt x="200" y="1004"/>
                    <a:pt x="199" y="1000"/>
                  </a:cubicBezTo>
                  <a:cubicBezTo>
                    <a:pt x="197" y="997"/>
                    <a:pt x="196" y="993"/>
                    <a:pt x="195" y="989"/>
                  </a:cubicBezTo>
                  <a:cubicBezTo>
                    <a:pt x="195" y="985"/>
                    <a:pt x="194" y="980"/>
                    <a:pt x="194" y="974"/>
                  </a:cubicBezTo>
                  <a:lnTo>
                    <a:pt x="191" y="878"/>
                  </a:lnTo>
                  <a:cubicBezTo>
                    <a:pt x="190" y="859"/>
                    <a:pt x="189" y="843"/>
                    <a:pt x="187" y="829"/>
                  </a:cubicBezTo>
                  <a:cubicBezTo>
                    <a:pt x="185" y="816"/>
                    <a:pt x="182" y="804"/>
                    <a:pt x="178" y="794"/>
                  </a:cubicBezTo>
                  <a:cubicBezTo>
                    <a:pt x="175" y="784"/>
                    <a:pt x="171" y="776"/>
                    <a:pt x="167" y="769"/>
                  </a:cubicBezTo>
                  <a:cubicBezTo>
                    <a:pt x="162" y="763"/>
                    <a:pt x="158" y="757"/>
                    <a:pt x="153" y="752"/>
                  </a:cubicBezTo>
                  <a:cubicBezTo>
                    <a:pt x="148" y="747"/>
                    <a:pt x="143" y="744"/>
                    <a:pt x="138" y="741"/>
                  </a:cubicBezTo>
                  <a:cubicBezTo>
                    <a:pt x="132" y="739"/>
                    <a:pt x="126" y="737"/>
                    <a:pt x="121" y="737"/>
                  </a:cubicBezTo>
                  <a:cubicBezTo>
                    <a:pt x="115" y="737"/>
                    <a:pt x="109" y="738"/>
                    <a:pt x="103" y="740"/>
                  </a:cubicBezTo>
                  <a:cubicBezTo>
                    <a:pt x="97" y="743"/>
                    <a:pt x="91" y="747"/>
                    <a:pt x="85" y="753"/>
                  </a:cubicBezTo>
                  <a:cubicBezTo>
                    <a:pt x="77" y="761"/>
                    <a:pt x="71" y="769"/>
                    <a:pt x="66" y="778"/>
                  </a:cubicBezTo>
                  <a:cubicBezTo>
                    <a:pt x="62" y="786"/>
                    <a:pt x="59" y="794"/>
                    <a:pt x="57" y="801"/>
                  </a:cubicBezTo>
                  <a:cubicBezTo>
                    <a:pt x="55" y="809"/>
                    <a:pt x="53" y="815"/>
                    <a:pt x="52" y="820"/>
                  </a:cubicBezTo>
                  <a:cubicBezTo>
                    <a:pt x="51" y="826"/>
                    <a:pt x="49" y="829"/>
                    <a:pt x="48" y="831"/>
                  </a:cubicBezTo>
                  <a:cubicBezTo>
                    <a:pt x="46" y="832"/>
                    <a:pt x="45" y="833"/>
                    <a:pt x="43" y="833"/>
                  </a:cubicBezTo>
                  <a:cubicBezTo>
                    <a:pt x="42" y="833"/>
                    <a:pt x="39" y="832"/>
                    <a:pt x="37" y="831"/>
                  </a:cubicBezTo>
                  <a:cubicBezTo>
                    <a:pt x="34" y="829"/>
                    <a:pt x="31" y="827"/>
                    <a:pt x="28" y="824"/>
                  </a:cubicBezTo>
                  <a:cubicBezTo>
                    <a:pt x="24" y="822"/>
                    <a:pt x="20" y="818"/>
                    <a:pt x="15" y="813"/>
                  </a:cubicBezTo>
                  <a:cubicBezTo>
                    <a:pt x="12" y="810"/>
                    <a:pt x="10" y="807"/>
                    <a:pt x="8" y="805"/>
                  </a:cubicBezTo>
                  <a:cubicBezTo>
                    <a:pt x="6" y="802"/>
                    <a:pt x="4" y="800"/>
                    <a:pt x="3" y="798"/>
                  </a:cubicBezTo>
                  <a:cubicBezTo>
                    <a:pt x="2" y="796"/>
                    <a:pt x="1" y="794"/>
                    <a:pt x="1" y="792"/>
                  </a:cubicBezTo>
                  <a:cubicBezTo>
                    <a:pt x="0" y="791"/>
                    <a:pt x="0" y="788"/>
                    <a:pt x="0" y="785"/>
                  </a:cubicBezTo>
                  <a:cubicBezTo>
                    <a:pt x="0" y="781"/>
                    <a:pt x="1" y="776"/>
                    <a:pt x="3" y="769"/>
                  </a:cubicBezTo>
                  <a:cubicBezTo>
                    <a:pt x="5" y="762"/>
                    <a:pt x="8" y="753"/>
                    <a:pt x="13" y="744"/>
                  </a:cubicBezTo>
                  <a:cubicBezTo>
                    <a:pt x="17" y="735"/>
                    <a:pt x="23" y="725"/>
                    <a:pt x="29" y="716"/>
                  </a:cubicBezTo>
                  <a:cubicBezTo>
                    <a:pt x="36" y="706"/>
                    <a:pt x="43" y="697"/>
                    <a:pt x="52" y="688"/>
                  </a:cubicBezTo>
                  <a:cubicBezTo>
                    <a:pt x="66" y="674"/>
                    <a:pt x="80" y="663"/>
                    <a:pt x="94" y="656"/>
                  </a:cubicBezTo>
                  <a:cubicBezTo>
                    <a:pt x="108" y="650"/>
                    <a:pt x="121" y="646"/>
                    <a:pt x="135" y="645"/>
                  </a:cubicBezTo>
                  <a:cubicBezTo>
                    <a:pt x="148" y="645"/>
                    <a:pt x="160" y="647"/>
                    <a:pt x="172" y="652"/>
                  </a:cubicBezTo>
                  <a:cubicBezTo>
                    <a:pt x="184" y="657"/>
                    <a:pt x="195" y="665"/>
                    <a:pt x="205" y="675"/>
                  </a:cubicBezTo>
                  <a:cubicBezTo>
                    <a:pt x="214" y="684"/>
                    <a:pt x="222" y="693"/>
                    <a:pt x="229" y="703"/>
                  </a:cubicBezTo>
                  <a:cubicBezTo>
                    <a:pt x="235" y="713"/>
                    <a:pt x="241" y="726"/>
                    <a:pt x="245" y="741"/>
                  </a:cubicBezTo>
                  <a:cubicBezTo>
                    <a:pt x="250" y="756"/>
                    <a:pt x="253" y="774"/>
                    <a:pt x="256" y="795"/>
                  </a:cubicBezTo>
                  <a:cubicBezTo>
                    <a:pt x="258" y="816"/>
                    <a:pt x="259" y="843"/>
                    <a:pt x="259" y="874"/>
                  </a:cubicBezTo>
                  <a:lnTo>
                    <a:pt x="260" y="938"/>
                  </a:lnTo>
                  <a:lnTo>
                    <a:pt x="365" y="832"/>
                  </a:lnTo>
                  <a:cubicBezTo>
                    <a:pt x="367" y="831"/>
                    <a:pt x="368" y="830"/>
                    <a:pt x="370" y="829"/>
                  </a:cubicBezTo>
                  <a:cubicBezTo>
                    <a:pt x="372" y="829"/>
                    <a:pt x="375" y="829"/>
                    <a:pt x="377" y="830"/>
                  </a:cubicBezTo>
                  <a:cubicBezTo>
                    <a:pt x="380" y="831"/>
                    <a:pt x="383" y="833"/>
                    <a:pt x="386" y="835"/>
                  </a:cubicBezTo>
                  <a:cubicBezTo>
                    <a:pt x="389" y="838"/>
                    <a:pt x="393" y="841"/>
                    <a:pt x="397" y="845"/>
                  </a:cubicBezTo>
                  <a:close/>
                  <a:moveTo>
                    <a:pt x="504" y="511"/>
                  </a:moveTo>
                  <a:cubicBezTo>
                    <a:pt x="525" y="533"/>
                    <a:pt x="543" y="554"/>
                    <a:pt x="557" y="574"/>
                  </a:cubicBezTo>
                  <a:cubicBezTo>
                    <a:pt x="571" y="595"/>
                    <a:pt x="580" y="616"/>
                    <a:pt x="584" y="635"/>
                  </a:cubicBezTo>
                  <a:cubicBezTo>
                    <a:pt x="588" y="655"/>
                    <a:pt x="588" y="675"/>
                    <a:pt x="582" y="694"/>
                  </a:cubicBezTo>
                  <a:cubicBezTo>
                    <a:pt x="576" y="713"/>
                    <a:pt x="564" y="731"/>
                    <a:pt x="545" y="750"/>
                  </a:cubicBezTo>
                  <a:cubicBezTo>
                    <a:pt x="527" y="768"/>
                    <a:pt x="509" y="780"/>
                    <a:pt x="490" y="786"/>
                  </a:cubicBezTo>
                  <a:cubicBezTo>
                    <a:pt x="472" y="791"/>
                    <a:pt x="454" y="792"/>
                    <a:pt x="435" y="787"/>
                  </a:cubicBezTo>
                  <a:cubicBezTo>
                    <a:pt x="416" y="782"/>
                    <a:pt x="396" y="773"/>
                    <a:pt x="377" y="759"/>
                  </a:cubicBezTo>
                  <a:cubicBezTo>
                    <a:pt x="357" y="744"/>
                    <a:pt x="336" y="727"/>
                    <a:pt x="314" y="705"/>
                  </a:cubicBezTo>
                  <a:cubicBezTo>
                    <a:pt x="293" y="684"/>
                    <a:pt x="276" y="663"/>
                    <a:pt x="262" y="642"/>
                  </a:cubicBezTo>
                  <a:cubicBezTo>
                    <a:pt x="248" y="621"/>
                    <a:pt x="239" y="601"/>
                    <a:pt x="235" y="581"/>
                  </a:cubicBezTo>
                  <a:cubicBezTo>
                    <a:pt x="230" y="561"/>
                    <a:pt x="231" y="541"/>
                    <a:pt x="237" y="522"/>
                  </a:cubicBezTo>
                  <a:cubicBezTo>
                    <a:pt x="243" y="503"/>
                    <a:pt x="255" y="485"/>
                    <a:pt x="273" y="467"/>
                  </a:cubicBezTo>
                  <a:cubicBezTo>
                    <a:pt x="291" y="448"/>
                    <a:pt x="310" y="436"/>
                    <a:pt x="328" y="431"/>
                  </a:cubicBezTo>
                  <a:cubicBezTo>
                    <a:pt x="346" y="425"/>
                    <a:pt x="365" y="424"/>
                    <a:pt x="384" y="429"/>
                  </a:cubicBezTo>
                  <a:cubicBezTo>
                    <a:pt x="403" y="434"/>
                    <a:pt x="422" y="443"/>
                    <a:pt x="442" y="458"/>
                  </a:cubicBezTo>
                  <a:cubicBezTo>
                    <a:pt x="462" y="472"/>
                    <a:pt x="482" y="490"/>
                    <a:pt x="504" y="511"/>
                  </a:cubicBezTo>
                  <a:close/>
                  <a:moveTo>
                    <a:pt x="452" y="569"/>
                  </a:moveTo>
                  <a:cubicBezTo>
                    <a:pt x="439" y="556"/>
                    <a:pt x="428" y="545"/>
                    <a:pt x="417" y="536"/>
                  </a:cubicBezTo>
                  <a:cubicBezTo>
                    <a:pt x="407" y="527"/>
                    <a:pt x="397" y="520"/>
                    <a:pt x="388" y="514"/>
                  </a:cubicBezTo>
                  <a:cubicBezTo>
                    <a:pt x="380" y="508"/>
                    <a:pt x="372" y="504"/>
                    <a:pt x="365" y="501"/>
                  </a:cubicBezTo>
                  <a:cubicBezTo>
                    <a:pt x="358" y="498"/>
                    <a:pt x="351" y="497"/>
                    <a:pt x="345" y="497"/>
                  </a:cubicBezTo>
                  <a:cubicBezTo>
                    <a:pt x="339" y="497"/>
                    <a:pt x="334" y="499"/>
                    <a:pt x="329" y="501"/>
                  </a:cubicBezTo>
                  <a:cubicBezTo>
                    <a:pt x="323" y="504"/>
                    <a:pt x="319" y="507"/>
                    <a:pt x="314" y="512"/>
                  </a:cubicBezTo>
                  <a:cubicBezTo>
                    <a:pt x="306" y="520"/>
                    <a:pt x="301" y="529"/>
                    <a:pt x="300" y="538"/>
                  </a:cubicBezTo>
                  <a:cubicBezTo>
                    <a:pt x="298" y="547"/>
                    <a:pt x="300" y="558"/>
                    <a:pt x="305" y="569"/>
                  </a:cubicBezTo>
                  <a:cubicBezTo>
                    <a:pt x="309" y="580"/>
                    <a:pt x="317" y="592"/>
                    <a:pt x="327" y="605"/>
                  </a:cubicBezTo>
                  <a:cubicBezTo>
                    <a:pt x="338" y="617"/>
                    <a:pt x="351" y="632"/>
                    <a:pt x="367" y="647"/>
                  </a:cubicBezTo>
                  <a:cubicBezTo>
                    <a:pt x="386" y="666"/>
                    <a:pt x="402" y="681"/>
                    <a:pt x="416" y="692"/>
                  </a:cubicBezTo>
                  <a:cubicBezTo>
                    <a:pt x="430" y="703"/>
                    <a:pt x="443" y="711"/>
                    <a:pt x="453" y="715"/>
                  </a:cubicBezTo>
                  <a:cubicBezTo>
                    <a:pt x="464" y="719"/>
                    <a:pt x="473" y="720"/>
                    <a:pt x="481" y="718"/>
                  </a:cubicBezTo>
                  <a:cubicBezTo>
                    <a:pt x="489" y="716"/>
                    <a:pt x="497" y="711"/>
                    <a:pt x="504" y="704"/>
                  </a:cubicBezTo>
                  <a:cubicBezTo>
                    <a:pt x="510" y="699"/>
                    <a:pt x="513" y="693"/>
                    <a:pt x="516" y="687"/>
                  </a:cubicBezTo>
                  <a:cubicBezTo>
                    <a:pt x="518" y="681"/>
                    <a:pt x="519" y="675"/>
                    <a:pt x="519" y="669"/>
                  </a:cubicBezTo>
                  <a:cubicBezTo>
                    <a:pt x="519" y="662"/>
                    <a:pt x="517" y="655"/>
                    <a:pt x="514" y="648"/>
                  </a:cubicBezTo>
                  <a:cubicBezTo>
                    <a:pt x="511" y="640"/>
                    <a:pt x="506" y="633"/>
                    <a:pt x="501" y="625"/>
                  </a:cubicBezTo>
                  <a:cubicBezTo>
                    <a:pt x="495" y="616"/>
                    <a:pt x="488" y="608"/>
                    <a:pt x="480" y="598"/>
                  </a:cubicBezTo>
                  <a:cubicBezTo>
                    <a:pt x="472" y="589"/>
                    <a:pt x="462" y="579"/>
                    <a:pt x="452" y="569"/>
                  </a:cubicBezTo>
                  <a:close/>
                  <a:moveTo>
                    <a:pt x="825" y="419"/>
                  </a:moveTo>
                  <a:cubicBezTo>
                    <a:pt x="829" y="422"/>
                    <a:pt x="832" y="426"/>
                    <a:pt x="835" y="429"/>
                  </a:cubicBezTo>
                  <a:cubicBezTo>
                    <a:pt x="837" y="432"/>
                    <a:pt x="838" y="435"/>
                    <a:pt x="839" y="437"/>
                  </a:cubicBezTo>
                  <a:cubicBezTo>
                    <a:pt x="840" y="440"/>
                    <a:pt x="840" y="442"/>
                    <a:pt x="840" y="443"/>
                  </a:cubicBezTo>
                  <a:cubicBezTo>
                    <a:pt x="840" y="445"/>
                    <a:pt x="839" y="446"/>
                    <a:pt x="838" y="448"/>
                  </a:cubicBezTo>
                  <a:lnTo>
                    <a:pt x="690" y="595"/>
                  </a:lnTo>
                  <a:cubicBezTo>
                    <a:pt x="689" y="597"/>
                    <a:pt x="687" y="597"/>
                    <a:pt x="686" y="598"/>
                  </a:cubicBezTo>
                  <a:cubicBezTo>
                    <a:pt x="684" y="598"/>
                    <a:pt x="682" y="598"/>
                    <a:pt x="680" y="597"/>
                  </a:cubicBezTo>
                  <a:cubicBezTo>
                    <a:pt x="677" y="596"/>
                    <a:pt x="675" y="594"/>
                    <a:pt x="672" y="592"/>
                  </a:cubicBezTo>
                  <a:cubicBezTo>
                    <a:pt x="669" y="590"/>
                    <a:pt x="665" y="587"/>
                    <a:pt x="661" y="583"/>
                  </a:cubicBezTo>
                  <a:cubicBezTo>
                    <a:pt x="657" y="579"/>
                    <a:pt x="654" y="575"/>
                    <a:pt x="652" y="572"/>
                  </a:cubicBezTo>
                  <a:cubicBezTo>
                    <a:pt x="649" y="569"/>
                    <a:pt x="648" y="567"/>
                    <a:pt x="647" y="564"/>
                  </a:cubicBezTo>
                  <a:cubicBezTo>
                    <a:pt x="646" y="562"/>
                    <a:pt x="646" y="560"/>
                    <a:pt x="646" y="558"/>
                  </a:cubicBezTo>
                  <a:cubicBezTo>
                    <a:pt x="646" y="556"/>
                    <a:pt x="647" y="555"/>
                    <a:pt x="648" y="553"/>
                  </a:cubicBezTo>
                  <a:lnTo>
                    <a:pt x="698" y="503"/>
                  </a:lnTo>
                  <a:lnTo>
                    <a:pt x="523" y="329"/>
                  </a:lnTo>
                  <a:lnTo>
                    <a:pt x="504" y="396"/>
                  </a:lnTo>
                  <a:cubicBezTo>
                    <a:pt x="502" y="401"/>
                    <a:pt x="501" y="404"/>
                    <a:pt x="499" y="407"/>
                  </a:cubicBezTo>
                  <a:cubicBezTo>
                    <a:pt x="497" y="409"/>
                    <a:pt x="495" y="410"/>
                    <a:pt x="493" y="410"/>
                  </a:cubicBezTo>
                  <a:cubicBezTo>
                    <a:pt x="491" y="410"/>
                    <a:pt x="488" y="409"/>
                    <a:pt x="485" y="406"/>
                  </a:cubicBezTo>
                  <a:cubicBezTo>
                    <a:pt x="481" y="404"/>
                    <a:pt x="477" y="400"/>
                    <a:pt x="472" y="395"/>
                  </a:cubicBezTo>
                  <a:cubicBezTo>
                    <a:pt x="468" y="391"/>
                    <a:pt x="466" y="389"/>
                    <a:pt x="464" y="386"/>
                  </a:cubicBezTo>
                  <a:cubicBezTo>
                    <a:pt x="462" y="384"/>
                    <a:pt x="460" y="382"/>
                    <a:pt x="459" y="380"/>
                  </a:cubicBezTo>
                  <a:cubicBezTo>
                    <a:pt x="458" y="378"/>
                    <a:pt x="458" y="376"/>
                    <a:pt x="458" y="374"/>
                  </a:cubicBezTo>
                  <a:cubicBezTo>
                    <a:pt x="458" y="372"/>
                    <a:pt x="458" y="370"/>
                    <a:pt x="459" y="367"/>
                  </a:cubicBezTo>
                  <a:lnTo>
                    <a:pt x="479" y="272"/>
                  </a:lnTo>
                  <a:cubicBezTo>
                    <a:pt x="479" y="271"/>
                    <a:pt x="480" y="269"/>
                    <a:pt x="480" y="268"/>
                  </a:cubicBezTo>
                  <a:cubicBezTo>
                    <a:pt x="481" y="267"/>
                    <a:pt x="482" y="265"/>
                    <a:pt x="484" y="263"/>
                  </a:cubicBezTo>
                  <a:cubicBezTo>
                    <a:pt x="485" y="261"/>
                    <a:pt x="487" y="259"/>
                    <a:pt x="490" y="256"/>
                  </a:cubicBezTo>
                  <a:cubicBezTo>
                    <a:pt x="492" y="253"/>
                    <a:pt x="496" y="250"/>
                    <a:pt x="500" y="246"/>
                  </a:cubicBezTo>
                  <a:cubicBezTo>
                    <a:pt x="505" y="240"/>
                    <a:pt x="510" y="236"/>
                    <a:pt x="513" y="233"/>
                  </a:cubicBezTo>
                  <a:cubicBezTo>
                    <a:pt x="516" y="230"/>
                    <a:pt x="519" y="228"/>
                    <a:pt x="521" y="227"/>
                  </a:cubicBezTo>
                  <a:cubicBezTo>
                    <a:pt x="524" y="226"/>
                    <a:pt x="525" y="225"/>
                    <a:pt x="527" y="225"/>
                  </a:cubicBezTo>
                  <a:cubicBezTo>
                    <a:pt x="528" y="226"/>
                    <a:pt x="529" y="227"/>
                    <a:pt x="531" y="228"/>
                  </a:cubicBezTo>
                  <a:lnTo>
                    <a:pt x="752" y="449"/>
                  </a:lnTo>
                  <a:lnTo>
                    <a:pt x="796" y="406"/>
                  </a:lnTo>
                  <a:cubicBezTo>
                    <a:pt x="797" y="404"/>
                    <a:pt x="799" y="404"/>
                    <a:pt x="800" y="403"/>
                  </a:cubicBezTo>
                  <a:cubicBezTo>
                    <a:pt x="802" y="403"/>
                    <a:pt x="804" y="403"/>
                    <a:pt x="807" y="404"/>
                  </a:cubicBezTo>
                  <a:cubicBezTo>
                    <a:pt x="809" y="405"/>
                    <a:pt x="812" y="407"/>
                    <a:pt x="815" y="409"/>
                  </a:cubicBezTo>
                  <a:cubicBezTo>
                    <a:pt x="818" y="411"/>
                    <a:pt x="821" y="415"/>
                    <a:pt x="825" y="419"/>
                  </a:cubicBezTo>
                  <a:close/>
                  <a:moveTo>
                    <a:pt x="984" y="145"/>
                  </a:moveTo>
                  <a:cubicBezTo>
                    <a:pt x="997" y="158"/>
                    <a:pt x="1007" y="172"/>
                    <a:pt x="1012" y="188"/>
                  </a:cubicBezTo>
                  <a:cubicBezTo>
                    <a:pt x="1017" y="203"/>
                    <a:pt x="1019" y="219"/>
                    <a:pt x="1017" y="235"/>
                  </a:cubicBezTo>
                  <a:cubicBezTo>
                    <a:pt x="1014" y="251"/>
                    <a:pt x="1009" y="268"/>
                    <a:pt x="1000" y="284"/>
                  </a:cubicBezTo>
                  <a:cubicBezTo>
                    <a:pt x="991" y="300"/>
                    <a:pt x="979" y="316"/>
                    <a:pt x="964" y="331"/>
                  </a:cubicBezTo>
                  <a:cubicBezTo>
                    <a:pt x="955" y="340"/>
                    <a:pt x="945" y="348"/>
                    <a:pt x="936" y="355"/>
                  </a:cubicBezTo>
                  <a:cubicBezTo>
                    <a:pt x="927" y="362"/>
                    <a:pt x="918" y="367"/>
                    <a:pt x="910" y="371"/>
                  </a:cubicBezTo>
                  <a:cubicBezTo>
                    <a:pt x="902" y="376"/>
                    <a:pt x="895" y="379"/>
                    <a:pt x="889" y="381"/>
                  </a:cubicBezTo>
                  <a:cubicBezTo>
                    <a:pt x="883" y="382"/>
                    <a:pt x="878" y="383"/>
                    <a:pt x="876" y="384"/>
                  </a:cubicBezTo>
                  <a:cubicBezTo>
                    <a:pt x="874" y="384"/>
                    <a:pt x="872" y="383"/>
                    <a:pt x="870" y="383"/>
                  </a:cubicBezTo>
                  <a:cubicBezTo>
                    <a:pt x="868" y="382"/>
                    <a:pt x="865" y="381"/>
                    <a:pt x="863" y="379"/>
                  </a:cubicBezTo>
                  <a:cubicBezTo>
                    <a:pt x="861" y="378"/>
                    <a:pt x="858" y="376"/>
                    <a:pt x="855" y="373"/>
                  </a:cubicBezTo>
                  <a:cubicBezTo>
                    <a:pt x="852" y="371"/>
                    <a:pt x="848" y="368"/>
                    <a:pt x="844" y="364"/>
                  </a:cubicBezTo>
                  <a:cubicBezTo>
                    <a:pt x="838" y="357"/>
                    <a:pt x="834" y="352"/>
                    <a:pt x="832" y="348"/>
                  </a:cubicBezTo>
                  <a:cubicBezTo>
                    <a:pt x="831" y="344"/>
                    <a:pt x="831" y="341"/>
                    <a:pt x="833" y="339"/>
                  </a:cubicBezTo>
                  <a:cubicBezTo>
                    <a:pt x="835" y="338"/>
                    <a:pt x="838" y="336"/>
                    <a:pt x="843" y="335"/>
                  </a:cubicBezTo>
                  <a:cubicBezTo>
                    <a:pt x="849" y="333"/>
                    <a:pt x="855" y="331"/>
                    <a:pt x="862" y="328"/>
                  </a:cubicBezTo>
                  <a:cubicBezTo>
                    <a:pt x="870" y="325"/>
                    <a:pt x="878" y="321"/>
                    <a:pt x="887" y="316"/>
                  </a:cubicBezTo>
                  <a:cubicBezTo>
                    <a:pt x="896" y="310"/>
                    <a:pt x="905" y="303"/>
                    <a:pt x="914" y="294"/>
                  </a:cubicBezTo>
                  <a:cubicBezTo>
                    <a:pt x="921" y="287"/>
                    <a:pt x="927" y="279"/>
                    <a:pt x="931" y="272"/>
                  </a:cubicBezTo>
                  <a:cubicBezTo>
                    <a:pt x="935" y="264"/>
                    <a:pt x="937" y="256"/>
                    <a:pt x="938" y="249"/>
                  </a:cubicBezTo>
                  <a:cubicBezTo>
                    <a:pt x="939" y="242"/>
                    <a:pt x="938" y="235"/>
                    <a:pt x="936" y="228"/>
                  </a:cubicBezTo>
                  <a:cubicBezTo>
                    <a:pt x="933" y="222"/>
                    <a:pt x="929" y="215"/>
                    <a:pt x="923" y="210"/>
                  </a:cubicBezTo>
                  <a:cubicBezTo>
                    <a:pt x="917" y="204"/>
                    <a:pt x="910" y="199"/>
                    <a:pt x="903" y="197"/>
                  </a:cubicBezTo>
                  <a:cubicBezTo>
                    <a:pt x="895" y="194"/>
                    <a:pt x="888" y="193"/>
                    <a:pt x="879" y="195"/>
                  </a:cubicBezTo>
                  <a:cubicBezTo>
                    <a:pt x="871" y="196"/>
                    <a:pt x="862" y="199"/>
                    <a:pt x="853" y="205"/>
                  </a:cubicBezTo>
                  <a:cubicBezTo>
                    <a:pt x="844" y="210"/>
                    <a:pt x="834" y="217"/>
                    <a:pt x="825" y="227"/>
                  </a:cubicBezTo>
                  <a:lnTo>
                    <a:pt x="801" y="250"/>
                  </a:lnTo>
                  <a:cubicBezTo>
                    <a:pt x="800" y="252"/>
                    <a:pt x="798" y="253"/>
                    <a:pt x="796" y="254"/>
                  </a:cubicBezTo>
                  <a:cubicBezTo>
                    <a:pt x="794" y="255"/>
                    <a:pt x="792" y="255"/>
                    <a:pt x="790" y="254"/>
                  </a:cubicBezTo>
                  <a:cubicBezTo>
                    <a:pt x="788" y="254"/>
                    <a:pt x="785" y="252"/>
                    <a:pt x="782" y="250"/>
                  </a:cubicBezTo>
                  <a:cubicBezTo>
                    <a:pt x="779" y="247"/>
                    <a:pt x="775" y="244"/>
                    <a:pt x="771" y="240"/>
                  </a:cubicBezTo>
                  <a:cubicBezTo>
                    <a:pt x="767" y="236"/>
                    <a:pt x="764" y="232"/>
                    <a:pt x="762" y="229"/>
                  </a:cubicBezTo>
                  <a:cubicBezTo>
                    <a:pt x="759" y="227"/>
                    <a:pt x="758" y="224"/>
                    <a:pt x="757" y="222"/>
                  </a:cubicBezTo>
                  <a:cubicBezTo>
                    <a:pt x="757" y="220"/>
                    <a:pt x="757" y="218"/>
                    <a:pt x="757" y="216"/>
                  </a:cubicBezTo>
                  <a:cubicBezTo>
                    <a:pt x="758" y="214"/>
                    <a:pt x="759" y="213"/>
                    <a:pt x="761" y="211"/>
                  </a:cubicBezTo>
                  <a:lnTo>
                    <a:pt x="784" y="188"/>
                  </a:lnTo>
                  <a:cubicBezTo>
                    <a:pt x="792" y="180"/>
                    <a:pt x="798" y="172"/>
                    <a:pt x="803" y="164"/>
                  </a:cubicBezTo>
                  <a:cubicBezTo>
                    <a:pt x="807" y="155"/>
                    <a:pt x="810" y="148"/>
                    <a:pt x="810" y="140"/>
                  </a:cubicBezTo>
                  <a:cubicBezTo>
                    <a:pt x="811" y="132"/>
                    <a:pt x="810" y="125"/>
                    <a:pt x="807" y="118"/>
                  </a:cubicBezTo>
                  <a:cubicBezTo>
                    <a:pt x="805" y="111"/>
                    <a:pt x="800" y="104"/>
                    <a:pt x="794" y="98"/>
                  </a:cubicBezTo>
                  <a:cubicBezTo>
                    <a:pt x="790" y="94"/>
                    <a:pt x="785" y="90"/>
                    <a:pt x="779" y="87"/>
                  </a:cubicBezTo>
                  <a:cubicBezTo>
                    <a:pt x="774" y="85"/>
                    <a:pt x="768" y="84"/>
                    <a:pt x="762" y="84"/>
                  </a:cubicBezTo>
                  <a:cubicBezTo>
                    <a:pt x="756" y="84"/>
                    <a:pt x="750" y="85"/>
                    <a:pt x="743" y="88"/>
                  </a:cubicBezTo>
                  <a:cubicBezTo>
                    <a:pt x="737" y="91"/>
                    <a:pt x="731" y="96"/>
                    <a:pt x="724" y="102"/>
                  </a:cubicBezTo>
                  <a:cubicBezTo>
                    <a:pt x="717" y="109"/>
                    <a:pt x="711" y="117"/>
                    <a:pt x="707" y="126"/>
                  </a:cubicBezTo>
                  <a:cubicBezTo>
                    <a:pt x="703" y="134"/>
                    <a:pt x="700" y="142"/>
                    <a:pt x="697" y="150"/>
                  </a:cubicBezTo>
                  <a:cubicBezTo>
                    <a:pt x="695" y="157"/>
                    <a:pt x="693" y="164"/>
                    <a:pt x="691" y="170"/>
                  </a:cubicBezTo>
                  <a:cubicBezTo>
                    <a:pt x="690" y="175"/>
                    <a:pt x="689" y="179"/>
                    <a:pt x="687" y="181"/>
                  </a:cubicBezTo>
                  <a:cubicBezTo>
                    <a:pt x="686" y="182"/>
                    <a:pt x="685" y="183"/>
                    <a:pt x="683" y="183"/>
                  </a:cubicBezTo>
                  <a:cubicBezTo>
                    <a:pt x="682" y="183"/>
                    <a:pt x="680" y="183"/>
                    <a:pt x="678" y="182"/>
                  </a:cubicBezTo>
                  <a:cubicBezTo>
                    <a:pt x="677" y="181"/>
                    <a:pt x="674" y="180"/>
                    <a:pt x="671" y="177"/>
                  </a:cubicBezTo>
                  <a:cubicBezTo>
                    <a:pt x="668" y="175"/>
                    <a:pt x="665" y="172"/>
                    <a:pt x="661" y="168"/>
                  </a:cubicBezTo>
                  <a:cubicBezTo>
                    <a:pt x="657" y="164"/>
                    <a:pt x="654" y="161"/>
                    <a:pt x="652" y="159"/>
                  </a:cubicBezTo>
                  <a:cubicBezTo>
                    <a:pt x="650" y="157"/>
                    <a:pt x="649" y="154"/>
                    <a:pt x="647" y="152"/>
                  </a:cubicBezTo>
                  <a:cubicBezTo>
                    <a:pt x="646" y="150"/>
                    <a:pt x="646" y="149"/>
                    <a:pt x="645" y="147"/>
                  </a:cubicBezTo>
                  <a:cubicBezTo>
                    <a:pt x="645" y="145"/>
                    <a:pt x="644" y="143"/>
                    <a:pt x="644" y="140"/>
                  </a:cubicBezTo>
                  <a:cubicBezTo>
                    <a:pt x="644" y="138"/>
                    <a:pt x="645" y="133"/>
                    <a:pt x="647" y="126"/>
                  </a:cubicBezTo>
                  <a:cubicBezTo>
                    <a:pt x="649" y="119"/>
                    <a:pt x="651" y="111"/>
                    <a:pt x="655" y="102"/>
                  </a:cubicBezTo>
                  <a:cubicBezTo>
                    <a:pt x="659" y="93"/>
                    <a:pt x="665" y="84"/>
                    <a:pt x="672" y="73"/>
                  </a:cubicBezTo>
                  <a:cubicBezTo>
                    <a:pt x="678" y="63"/>
                    <a:pt x="687" y="53"/>
                    <a:pt x="697" y="43"/>
                  </a:cubicBezTo>
                  <a:cubicBezTo>
                    <a:pt x="710" y="30"/>
                    <a:pt x="723" y="20"/>
                    <a:pt x="736" y="13"/>
                  </a:cubicBezTo>
                  <a:cubicBezTo>
                    <a:pt x="749" y="6"/>
                    <a:pt x="762" y="2"/>
                    <a:pt x="774" y="1"/>
                  </a:cubicBezTo>
                  <a:cubicBezTo>
                    <a:pt x="787" y="0"/>
                    <a:pt x="799" y="2"/>
                    <a:pt x="811" y="7"/>
                  </a:cubicBezTo>
                  <a:cubicBezTo>
                    <a:pt x="823" y="11"/>
                    <a:pt x="834" y="19"/>
                    <a:pt x="844" y="30"/>
                  </a:cubicBezTo>
                  <a:cubicBezTo>
                    <a:pt x="853" y="38"/>
                    <a:pt x="859" y="46"/>
                    <a:pt x="864" y="55"/>
                  </a:cubicBezTo>
                  <a:cubicBezTo>
                    <a:pt x="869" y="65"/>
                    <a:pt x="872" y="74"/>
                    <a:pt x="874" y="83"/>
                  </a:cubicBezTo>
                  <a:cubicBezTo>
                    <a:pt x="875" y="93"/>
                    <a:pt x="875" y="103"/>
                    <a:pt x="873" y="113"/>
                  </a:cubicBezTo>
                  <a:cubicBezTo>
                    <a:pt x="871" y="122"/>
                    <a:pt x="867" y="132"/>
                    <a:pt x="861" y="142"/>
                  </a:cubicBezTo>
                  <a:lnTo>
                    <a:pt x="861" y="143"/>
                  </a:lnTo>
                  <a:cubicBezTo>
                    <a:pt x="872" y="134"/>
                    <a:pt x="883" y="128"/>
                    <a:pt x="894" y="125"/>
                  </a:cubicBezTo>
                  <a:cubicBezTo>
                    <a:pt x="905" y="121"/>
                    <a:pt x="916" y="119"/>
                    <a:pt x="927" y="119"/>
                  </a:cubicBezTo>
                  <a:cubicBezTo>
                    <a:pt x="937" y="120"/>
                    <a:pt x="947" y="122"/>
                    <a:pt x="957" y="126"/>
                  </a:cubicBezTo>
                  <a:cubicBezTo>
                    <a:pt x="967" y="130"/>
                    <a:pt x="976" y="137"/>
                    <a:pt x="984" y="145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 noEditPoints="1"/>
            </p:cNvSpPr>
            <p:nvPr/>
          </p:nvSpPr>
          <p:spPr bwMode="auto">
            <a:xfrm>
              <a:off x="6515" y="3618"/>
              <a:ext cx="240" cy="251"/>
            </a:xfrm>
            <a:custGeom>
              <a:avLst/>
              <a:gdLst>
                <a:gd name="T0" fmla="*/ 411 w 1014"/>
                <a:gd name="T1" fmla="*/ 886 h 1061"/>
                <a:gd name="T2" fmla="*/ 256 w 1014"/>
                <a:gd name="T3" fmla="*/ 1051 h 1061"/>
                <a:gd name="T4" fmla="*/ 229 w 1014"/>
                <a:gd name="T5" fmla="*/ 1057 h 1061"/>
                <a:gd name="T6" fmla="*/ 198 w 1014"/>
                <a:gd name="T7" fmla="*/ 1022 h 1061"/>
                <a:gd name="T8" fmla="*/ 191 w 1014"/>
                <a:gd name="T9" fmla="*/ 900 h 1061"/>
                <a:gd name="T10" fmla="*/ 167 w 1014"/>
                <a:gd name="T11" fmla="*/ 791 h 1061"/>
                <a:gd name="T12" fmla="*/ 120 w 1014"/>
                <a:gd name="T13" fmla="*/ 759 h 1061"/>
                <a:gd name="T14" fmla="*/ 66 w 1014"/>
                <a:gd name="T15" fmla="*/ 800 h 1061"/>
                <a:gd name="T16" fmla="*/ 48 w 1014"/>
                <a:gd name="T17" fmla="*/ 853 h 1061"/>
                <a:gd name="T18" fmla="*/ 28 w 1014"/>
                <a:gd name="T19" fmla="*/ 846 h 1061"/>
                <a:gd name="T20" fmla="*/ 3 w 1014"/>
                <a:gd name="T21" fmla="*/ 820 h 1061"/>
                <a:gd name="T22" fmla="*/ 3 w 1014"/>
                <a:gd name="T23" fmla="*/ 791 h 1061"/>
                <a:gd name="T24" fmla="*/ 52 w 1014"/>
                <a:gd name="T25" fmla="*/ 710 h 1061"/>
                <a:gd name="T26" fmla="*/ 172 w 1014"/>
                <a:gd name="T27" fmla="*/ 674 h 1061"/>
                <a:gd name="T28" fmla="*/ 245 w 1014"/>
                <a:gd name="T29" fmla="*/ 763 h 1061"/>
                <a:gd name="T30" fmla="*/ 259 w 1014"/>
                <a:gd name="T31" fmla="*/ 960 h 1061"/>
                <a:gd name="T32" fmla="*/ 377 w 1014"/>
                <a:gd name="T33" fmla="*/ 852 h 1061"/>
                <a:gd name="T34" fmla="*/ 504 w 1014"/>
                <a:gd name="T35" fmla="*/ 533 h 1061"/>
                <a:gd name="T36" fmla="*/ 581 w 1014"/>
                <a:gd name="T37" fmla="*/ 716 h 1061"/>
                <a:gd name="T38" fmla="*/ 435 w 1014"/>
                <a:gd name="T39" fmla="*/ 809 h 1061"/>
                <a:gd name="T40" fmla="*/ 262 w 1014"/>
                <a:gd name="T41" fmla="*/ 664 h 1061"/>
                <a:gd name="T42" fmla="*/ 273 w 1014"/>
                <a:gd name="T43" fmla="*/ 489 h 1061"/>
                <a:gd name="T44" fmla="*/ 442 w 1014"/>
                <a:gd name="T45" fmla="*/ 480 h 1061"/>
                <a:gd name="T46" fmla="*/ 417 w 1014"/>
                <a:gd name="T47" fmla="*/ 558 h 1061"/>
                <a:gd name="T48" fmla="*/ 345 w 1014"/>
                <a:gd name="T49" fmla="*/ 519 h 1061"/>
                <a:gd name="T50" fmla="*/ 299 w 1014"/>
                <a:gd name="T51" fmla="*/ 560 h 1061"/>
                <a:gd name="T52" fmla="*/ 366 w 1014"/>
                <a:gd name="T53" fmla="*/ 669 h 1061"/>
                <a:gd name="T54" fmla="*/ 481 w 1014"/>
                <a:gd name="T55" fmla="*/ 740 h 1061"/>
                <a:gd name="T56" fmla="*/ 519 w 1014"/>
                <a:gd name="T57" fmla="*/ 691 h 1061"/>
                <a:gd name="T58" fmla="*/ 480 w 1014"/>
                <a:gd name="T59" fmla="*/ 620 h 1061"/>
                <a:gd name="T60" fmla="*/ 834 w 1014"/>
                <a:gd name="T61" fmla="*/ 451 h 1061"/>
                <a:gd name="T62" fmla="*/ 838 w 1014"/>
                <a:gd name="T63" fmla="*/ 470 h 1061"/>
                <a:gd name="T64" fmla="*/ 680 w 1014"/>
                <a:gd name="T65" fmla="*/ 619 h 1061"/>
                <a:gd name="T66" fmla="*/ 651 w 1014"/>
                <a:gd name="T67" fmla="*/ 594 h 1061"/>
                <a:gd name="T68" fmla="*/ 648 w 1014"/>
                <a:gd name="T69" fmla="*/ 575 h 1061"/>
                <a:gd name="T70" fmla="*/ 504 w 1014"/>
                <a:gd name="T71" fmla="*/ 418 h 1061"/>
                <a:gd name="T72" fmla="*/ 484 w 1014"/>
                <a:gd name="T73" fmla="*/ 428 h 1061"/>
                <a:gd name="T74" fmla="*/ 459 w 1014"/>
                <a:gd name="T75" fmla="*/ 402 h 1061"/>
                <a:gd name="T76" fmla="*/ 479 w 1014"/>
                <a:gd name="T77" fmla="*/ 294 h 1061"/>
                <a:gd name="T78" fmla="*/ 489 w 1014"/>
                <a:gd name="T79" fmla="*/ 278 h 1061"/>
                <a:gd name="T80" fmla="*/ 521 w 1014"/>
                <a:gd name="T81" fmla="*/ 249 h 1061"/>
                <a:gd name="T82" fmla="*/ 752 w 1014"/>
                <a:gd name="T83" fmla="*/ 471 h 1061"/>
                <a:gd name="T84" fmla="*/ 807 w 1014"/>
                <a:gd name="T85" fmla="*/ 426 h 1061"/>
                <a:gd name="T86" fmla="*/ 974 w 1014"/>
                <a:gd name="T87" fmla="*/ 159 h 1061"/>
                <a:gd name="T88" fmla="*/ 997 w 1014"/>
                <a:gd name="T89" fmla="*/ 307 h 1061"/>
                <a:gd name="T90" fmla="*/ 911 w 1014"/>
                <a:gd name="T91" fmla="*/ 394 h 1061"/>
                <a:gd name="T92" fmla="*/ 875 w 1014"/>
                <a:gd name="T93" fmla="*/ 407 h 1061"/>
                <a:gd name="T94" fmla="*/ 852 w 1014"/>
                <a:gd name="T95" fmla="*/ 389 h 1061"/>
                <a:gd name="T96" fmla="*/ 836 w 1014"/>
                <a:gd name="T97" fmla="*/ 365 h 1061"/>
                <a:gd name="T98" fmla="*/ 863 w 1014"/>
                <a:gd name="T99" fmla="*/ 351 h 1061"/>
                <a:gd name="T100" fmla="*/ 931 w 1014"/>
                <a:gd name="T101" fmla="*/ 294 h 1061"/>
                <a:gd name="T102" fmla="*/ 920 w 1014"/>
                <a:gd name="T103" fmla="*/ 221 h 1061"/>
                <a:gd name="T104" fmla="*/ 851 w 1014"/>
                <a:gd name="T105" fmla="*/ 212 h 1061"/>
                <a:gd name="T106" fmla="*/ 785 w 1014"/>
                <a:gd name="T107" fmla="*/ 278 h 1061"/>
                <a:gd name="T108" fmla="*/ 643 w 1014"/>
                <a:gd name="T109" fmla="*/ 159 h 1061"/>
                <a:gd name="T110" fmla="*/ 768 w 1014"/>
                <a:gd name="T111" fmla="*/ 3 h 1061"/>
                <a:gd name="T112" fmla="*/ 789 w 1014"/>
                <a:gd name="T113" fmla="*/ 7 h 1061"/>
                <a:gd name="T114" fmla="*/ 815 w 1014"/>
                <a:gd name="T115" fmla="*/ 50 h 1061"/>
                <a:gd name="T116" fmla="*/ 790 w 1014"/>
                <a:gd name="T117" fmla="*/ 187 h 1061"/>
                <a:gd name="T118" fmla="*/ 892 w 1014"/>
                <a:gd name="T119" fmla="*/ 125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4" h="1061">
                  <a:moveTo>
                    <a:pt x="396" y="867"/>
                  </a:moveTo>
                  <a:cubicBezTo>
                    <a:pt x="400" y="871"/>
                    <a:pt x="404" y="874"/>
                    <a:pt x="406" y="877"/>
                  </a:cubicBezTo>
                  <a:cubicBezTo>
                    <a:pt x="409" y="880"/>
                    <a:pt x="410" y="883"/>
                    <a:pt x="411" y="886"/>
                  </a:cubicBezTo>
                  <a:cubicBezTo>
                    <a:pt x="413" y="888"/>
                    <a:pt x="413" y="890"/>
                    <a:pt x="413" y="892"/>
                  </a:cubicBezTo>
                  <a:cubicBezTo>
                    <a:pt x="412" y="894"/>
                    <a:pt x="411" y="896"/>
                    <a:pt x="410" y="897"/>
                  </a:cubicBezTo>
                  <a:lnTo>
                    <a:pt x="256" y="1051"/>
                  </a:lnTo>
                  <a:cubicBezTo>
                    <a:pt x="253" y="1054"/>
                    <a:pt x="250" y="1057"/>
                    <a:pt x="247" y="1058"/>
                  </a:cubicBezTo>
                  <a:cubicBezTo>
                    <a:pt x="244" y="1060"/>
                    <a:pt x="242" y="1061"/>
                    <a:pt x="239" y="1061"/>
                  </a:cubicBezTo>
                  <a:cubicBezTo>
                    <a:pt x="236" y="1060"/>
                    <a:pt x="232" y="1059"/>
                    <a:pt x="229" y="1057"/>
                  </a:cubicBezTo>
                  <a:cubicBezTo>
                    <a:pt x="225" y="1054"/>
                    <a:pt x="221" y="1051"/>
                    <a:pt x="216" y="1046"/>
                  </a:cubicBezTo>
                  <a:cubicBezTo>
                    <a:pt x="211" y="1041"/>
                    <a:pt x="208" y="1037"/>
                    <a:pt x="205" y="1033"/>
                  </a:cubicBezTo>
                  <a:cubicBezTo>
                    <a:pt x="202" y="1030"/>
                    <a:pt x="200" y="1026"/>
                    <a:pt x="198" y="1022"/>
                  </a:cubicBezTo>
                  <a:cubicBezTo>
                    <a:pt x="197" y="1019"/>
                    <a:pt x="196" y="1015"/>
                    <a:pt x="195" y="1011"/>
                  </a:cubicBezTo>
                  <a:cubicBezTo>
                    <a:pt x="195" y="1007"/>
                    <a:pt x="194" y="1002"/>
                    <a:pt x="194" y="996"/>
                  </a:cubicBezTo>
                  <a:lnTo>
                    <a:pt x="191" y="900"/>
                  </a:lnTo>
                  <a:cubicBezTo>
                    <a:pt x="190" y="881"/>
                    <a:pt x="189" y="865"/>
                    <a:pt x="187" y="851"/>
                  </a:cubicBezTo>
                  <a:cubicBezTo>
                    <a:pt x="184" y="838"/>
                    <a:pt x="182" y="826"/>
                    <a:pt x="178" y="816"/>
                  </a:cubicBezTo>
                  <a:cubicBezTo>
                    <a:pt x="175" y="806"/>
                    <a:pt x="171" y="798"/>
                    <a:pt x="167" y="791"/>
                  </a:cubicBezTo>
                  <a:cubicBezTo>
                    <a:pt x="162" y="785"/>
                    <a:pt x="158" y="779"/>
                    <a:pt x="153" y="774"/>
                  </a:cubicBezTo>
                  <a:cubicBezTo>
                    <a:pt x="148" y="769"/>
                    <a:pt x="143" y="766"/>
                    <a:pt x="137" y="763"/>
                  </a:cubicBezTo>
                  <a:cubicBezTo>
                    <a:pt x="132" y="761"/>
                    <a:pt x="126" y="759"/>
                    <a:pt x="120" y="759"/>
                  </a:cubicBezTo>
                  <a:cubicBezTo>
                    <a:pt x="114" y="759"/>
                    <a:pt x="109" y="760"/>
                    <a:pt x="103" y="762"/>
                  </a:cubicBezTo>
                  <a:cubicBezTo>
                    <a:pt x="96" y="765"/>
                    <a:pt x="91" y="769"/>
                    <a:pt x="85" y="775"/>
                  </a:cubicBezTo>
                  <a:cubicBezTo>
                    <a:pt x="77" y="783"/>
                    <a:pt x="70" y="791"/>
                    <a:pt x="66" y="800"/>
                  </a:cubicBezTo>
                  <a:cubicBezTo>
                    <a:pt x="62" y="808"/>
                    <a:pt x="59" y="816"/>
                    <a:pt x="57" y="823"/>
                  </a:cubicBezTo>
                  <a:cubicBezTo>
                    <a:pt x="54" y="831"/>
                    <a:pt x="53" y="837"/>
                    <a:pt x="52" y="842"/>
                  </a:cubicBezTo>
                  <a:cubicBezTo>
                    <a:pt x="51" y="848"/>
                    <a:pt x="49" y="851"/>
                    <a:pt x="48" y="853"/>
                  </a:cubicBezTo>
                  <a:cubicBezTo>
                    <a:pt x="46" y="854"/>
                    <a:pt x="45" y="855"/>
                    <a:pt x="43" y="855"/>
                  </a:cubicBezTo>
                  <a:cubicBezTo>
                    <a:pt x="41" y="855"/>
                    <a:pt x="39" y="854"/>
                    <a:pt x="37" y="853"/>
                  </a:cubicBezTo>
                  <a:cubicBezTo>
                    <a:pt x="34" y="851"/>
                    <a:pt x="31" y="849"/>
                    <a:pt x="28" y="846"/>
                  </a:cubicBezTo>
                  <a:cubicBezTo>
                    <a:pt x="24" y="844"/>
                    <a:pt x="20" y="840"/>
                    <a:pt x="15" y="835"/>
                  </a:cubicBezTo>
                  <a:cubicBezTo>
                    <a:pt x="12" y="832"/>
                    <a:pt x="9" y="829"/>
                    <a:pt x="8" y="827"/>
                  </a:cubicBezTo>
                  <a:cubicBezTo>
                    <a:pt x="6" y="824"/>
                    <a:pt x="4" y="822"/>
                    <a:pt x="3" y="820"/>
                  </a:cubicBezTo>
                  <a:cubicBezTo>
                    <a:pt x="2" y="818"/>
                    <a:pt x="1" y="816"/>
                    <a:pt x="0" y="814"/>
                  </a:cubicBezTo>
                  <a:cubicBezTo>
                    <a:pt x="0" y="813"/>
                    <a:pt x="0" y="810"/>
                    <a:pt x="0" y="807"/>
                  </a:cubicBezTo>
                  <a:cubicBezTo>
                    <a:pt x="0" y="803"/>
                    <a:pt x="1" y="798"/>
                    <a:pt x="3" y="791"/>
                  </a:cubicBezTo>
                  <a:cubicBezTo>
                    <a:pt x="5" y="784"/>
                    <a:pt x="8" y="775"/>
                    <a:pt x="13" y="766"/>
                  </a:cubicBezTo>
                  <a:cubicBezTo>
                    <a:pt x="17" y="757"/>
                    <a:pt x="22" y="747"/>
                    <a:pt x="29" y="738"/>
                  </a:cubicBezTo>
                  <a:cubicBezTo>
                    <a:pt x="35" y="728"/>
                    <a:pt x="43" y="719"/>
                    <a:pt x="52" y="710"/>
                  </a:cubicBezTo>
                  <a:cubicBezTo>
                    <a:pt x="66" y="696"/>
                    <a:pt x="80" y="685"/>
                    <a:pt x="94" y="678"/>
                  </a:cubicBezTo>
                  <a:cubicBezTo>
                    <a:pt x="108" y="672"/>
                    <a:pt x="121" y="668"/>
                    <a:pt x="134" y="667"/>
                  </a:cubicBezTo>
                  <a:cubicBezTo>
                    <a:pt x="148" y="667"/>
                    <a:pt x="160" y="669"/>
                    <a:pt x="172" y="674"/>
                  </a:cubicBezTo>
                  <a:cubicBezTo>
                    <a:pt x="184" y="679"/>
                    <a:pt x="195" y="687"/>
                    <a:pt x="205" y="697"/>
                  </a:cubicBezTo>
                  <a:cubicBezTo>
                    <a:pt x="214" y="706"/>
                    <a:pt x="222" y="715"/>
                    <a:pt x="228" y="725"/>
                  </a:cubicBezTo>
                  <a:cubicBezTo>
                    <a:pt x="235" y="735"/>
                    <a:pt x="241" y="748"/>
                    <a:pt x="245" y="763"/>
                  </a:cubicBezTo>
                  <a:cubicBezTo>
                    <a:pt x="250" y="778"/>
                    <a:pt x="253" y="796"/>
                    <a:pt x="255" y="817"/>
                  </a:cubicBezTo>
                  <a:cubicBezTo>
                    <a:pt x="258" y="838"/>
                    <a:pt x="259" y="865"/>
                    <a:pt x="259" y="896"/>
                  </a:cubicBezTo>
                  <a:lnTo>
                    <a:pt x="259" y="960"/>
                  </a:lnTo>
                  <a:lnTo>
                    <a:pt x="365" y="854"/>
                  </a:lnTo>
                  <a:cubicBezTo>
                    <a:pt x="366" y="853"/>
                    <a:pt x="368" y="852"/>
                    <a:pt x="370" y="851"/>
                  </a:cubicBezTo>
                  <a:cubicBezTo>
                    <a:pt x="372" y="851"/>
                    <a:pt x="374" y="851"/>
                    <a:pt x="377" y="852"/>
                  </a:cubicBezTo>
                  <a:cubicBezTo>
                    <a:pt x="380" y="853"/>
                    <a:pt x="382" y="855"/>
                    <a:pt x="386" y="857"/>
                  </a:cubicBezTo>
                  <a:cubicBezTo>
                    <a:pt x="389" y="860"/>
                    <a:pt x="392" y="863"/>
                    <a:pt x="396" y="867"/>
                  </a:cubicBezTo>
                  <a:close/>
                  <a:moveTo>
                    <a:pt x="504" y="533"/>
                  </a:moveTo>
                  <a:cubicBezTo>
                    <a:pt x="525" y="555"/>
                    <a:pt x="543" y="576"/>
                    <a:pt x="557" y="596"/>
                  </a:cubicBezTo>
                  <a:cubicBezTo>
                    <a:pt x="570" y="617"/>
                    <a:pt x="580" y="638"/>
                    <a:pt x="584" y="657"/>
                  </a:cubicBezTo>
                  <a:cubicBezTo>
                    <a:pt x="588" y="677"/>
                    <a:pt x="587" y="697"/>
                    <a:pt x="581" y="716"/>
                  </a:cubicBezTo>
                  <a:cubicBezTo>
                    <a:pt x="575" y="735"/>
                    <a:pt x="563" y="753"/>
                    <a:pt x="545" y="772"/>
                  </a:cubicBezTo>
                  <a:cubicBezTo>
                    <a:pt x="527" y="790"/>
                    <a:pt x="509" y="802"/>
                    <a:pt x="490" y="808"/>
                  </a:cubicBezTo>
                  <a:cubicBezTo>
                    <a:pt x="472" y="813"/>
                    <a:pt x="453" y="814"/>
                    <a:pt x="435" y="809"/>
                  </a:cubicBezTo>
                  <a:cubicBezTo>
                    <a:pt x="416" y="804"/>
                    <a:pt x="396" y="795"/>
                    <a:pt x="376" y="781"/>
                  </a:cubicBezTo>
                  <a:cubicBezTo>
                    <a:pt x="357" y="766"/>
                    <a:pt x="336" y="749"/>
                    <a:pt x="314" y="727"/>
                  </a:cubicBezTo>
                  <a:cubicBezTo>
                    <a:pt x="293" y="706"/>
                    <a:pt x="275" y="685"/>
                    <a:pt x="262" y="664"/>
                  </a:cubicBezTo>
                  <a:cubicBezTo>
                    <a:pt x="248" y="643"/>
                    <a:pt x="239" y="623"/>
                    <a:pt x="234" y="603"/>
                  </a:cubicBezTo>
                  <a:cubicBezTo>
                    <a:pt x="230" y="583"/>
                    <a:pt x="231" y="563"/>
                    <a:pt x="237" y="544"/>
                  </a:cubicBezTo>
                  <a:cubicBezTo>
                    <a:pt x="243" y="525"/>
                    <a:pt x="255" y="507"/>
                    <a:pt x="273" y="489"/>
                  </a:cubicBezTo>
                  <a:cubicBezTo>
                    <a:pt x="291" y="470"/>
                    <a:pt x="310" y="458"/>
                    <a:pt x="328" y="453"/>
                  </a:cubicBezTo>
                  <a:cubicBezTo>
                    <a:pt x="346" y="447"/>
                    <a:pt x="365" y="446"/>
                    <a:pt x="384" y="451"/>
                  </a:cubicBezTo>
                  <a:cubicBezTo>
                    <a:pt x="403" y="456"/>
                    <a:pt x="422" y="465"/>
                    <a:pt x="442" y="480"/>
                  </a:cubicBezTo>
                  <a:cubicBezTo>
                    <a:pt x="462" y="494"/>
                    <a:pt x="482" y="512"/>
                    <a:pt x="504" y="533"/>
                  </a:cubicBezTo>
                  <a:close/>
                  <a:moveTo>
                    <a:pt x="452" y="591"/>
                  </a:moveTo>
                  <a:cubicBezTo>
                    <a:pt x="439" y="578"/>
                    <a:pt x="427" y="567"/>
                    <a:pt x="417" y="558"/>
                  </a:cubicBezTo>
                  <a:cubicBezTo>
                    <a:pt x="406" y="549"/>
                    <a:pt x="397" y="542"/>
                    <a:pt x="388" y="536"/>
                  </a:cubicBezTo>
                  <a:cubicBezTo>
                    <a:pt x="380" y="530"/>
                    <a:pt x="372" y="526"/>
                    <a:pt x="365" y="523"/>
                  </a:cubicBezTo>
                  <a:cubicBezTo>
                    <a:pt x="358" y="520"/>
                    <a:pt x="351" y="519"/>
                    <a:pt x="345" y="519"/>
                  </a:cubicBezTo>
                  <a:cubicBezTo>
                    <a:pt x="339" y="519"/>
                    <a:pt x="333" y="521"/>
                    <a:pt x="328" y="523"/>
                  </a:cubicBezTo>
                  <a:cubicBezTo>
                    <a:pt x="323" y="526"/>
                    <a:pt x="318" y="529"/>
                    <a:pt x="314" y="534"/>
                  </a:cubicBezTo>
                  <a:cubicBezTo>
                    <a:pt x="305" y="542"/>
                    <a:pt x="301" y="551"/>
                    <a:pt x="299" y="560"/>
                  </a:cubicBezTo>
                  <a:cubicBezTo>
                    <a:pt x="298" y="569"/>
                    <a:pt x="300" y="580"/>
                    <a:pt x="304" y="591"/>
                  </a:cubicBezTo>
                  <a:cubicBezTo>
                    <a:pt x="309" y="602"/>
                    <a:pt x="317" y="614"/>
                    <a:pt x="327" y="627"/>
                  </a:cubicBezTo>
                  <a:cubicBezTo>
                    <a:pt x="338" y="639"/>
                    <a:pt x="351" y="654"/>
                    <a:pt x="366" y="669"/>
                  </a:cubicBezTo>
                  <a:cubicBezTo>
                    <a:pt x="386" y="688"/>
                    <a:pt x="402" y="703"/>
                    <a:pt x="416" y="714"/>
                  </a:cubicBezTo>
                  <a:cubicBezTo>
                    <a:pt x="430" y="725"/>
                    <a:pt x="442" y="733"/>
                    <a:pt x="453" y="737"/>
                  </a:cubicBezTo>
                  <a:cubicBezTo>
                    <a:pt x="464" y="741"/>
                    <a:pt x="473" y="742"/>
                    <a:pt x="481" y="740"/>
                  </a:cubicBezTo>
                  <a:cubicBezTo>
                    <a:pt x="489" y="738"/>
                    <a:pt x="497" y="733"/>
                    <a:pt x="504" y="726"/>
                  </a:cubicBezTo>
                  <a:cubicBezTo>
                    <a:pt x="509" y="721"/>
                    <a:pt x="513" y="715"/>
                    <a:pt x="516" y="709"/>
                  </a:cubicBezTo>
                  <a:cubicBezTo>
                    <a:pt x="518" y="703"/>
                    <a:pt x="519" y="697"/>
                    <a:pt x="519" y="691"/>
                  </a:cubicBezTo>
                  <a:cubicBezTo>
                    <a:pt x="518" y="684"/>
                    <a:pt x="517" y="677"/>
                    <a:pt x="514" y="670"/>
                  </a:cubicBezTo>
                  <a:cubicBezTo>
                    <a:pt x="510" y="662"/>
                    <a:pt x="506" y="655"/>
                    <a:pt x="500" y="647"/>
                  </a:cubicBezTo>
                  <a:cubicBezTo>
                    <a:pt x="495" y="638"/>
                    <a:pt x="488" y="630"/>
                    <a:pt x="480" y="620"/>
                  </a:cubicBezTo>
                  <a:cubicBezTo>
                    <a:pt x="471" y="611"/>
                    <a:pt x="462" y="601"/>
                    <a:pt x="452" y="591"/>
                  </a:cubicBezTo>
                  <a:close/>
                  <a:moveTo>
                    <a:pt x="825" y="441"/>
                  </a:moveTo>
                  <a:cubicBezTo>
                    <a:pt x="829" y="444"/>
                    <a:pt x="832" y="448"/>
                    <a:pt x="834" y="451"/>
                  </a:cubicBezTo>
                  <a:cubicBezTo>
                    <a:pt x="837" y="454"/>
                    <a:pt x="838" y="457"/>
                    <a:pt x="839" y="459"/>
                  </a:cubicBezTo>
                  <a:cubicBezTo>
                    <a:pt x="840" y="462"/>
                    <a:pt x="840" y="464"/>
                    <a:pt x="840" y="465"/>
                  </a:cubicBezTo>
                  <a:cubicBezTo>
                    <a:pt x="840" y="467"/>
                    <a:pt x="839" y="468"/>
                    <a:pt x="838" y="470"/>
                  </a:cubicBezTo>
                  <a:lnTo>
                    <a:pt x="690" y="617"/>
                  </a:lnTo>
                  <a:cubicBezTo>
                    <a:pt x="689" y="619"/>
                    <a:pt x="687" y="619"/>
                    <a:pt x="686" y="620"/>
                  </a:cubicBezTo>
                  <a:cubicBezTo>
                    <a:pt x="684" y="620"/>
                    <a:pt x="682" y="620"/>
                    <a:pt x="680" y="619"/>
                  </a:cubicBezTo>
                  <a:cubicBezTo>
                    <a:pt x="677" y="618"/>
                    <a:pt x="675" y="616"/>
                    <a:pt x="671" y="614"/>
                  </a:cubicBezTo>
                  <a:cubicBezTo>
                    <a:pt x="668" y="612"/>
                    <a:pt x="665" y="609"/>
                    <a:pt x="661" y="605"/>
                  </a:cubicBezTo>
                  <a:cubicBezTo>
                    <a:pt x="657" y="601"/>
                    <a:pt x="654" y="597"/>
                    <a:pt x="651" y="594"/>
                  </a:cubicBezTo>
                  <a:cubicBezTo>
                    <a:pt x="649" y="591"/>
                    <a:pt x="647" y="589"/>
                    <a:pt x="647" y="586"/>
                  </a:cubicBezTo>
                  <a:cubicBezTo>
                    <a:pt x="646" y="584"/>
                    <a:pt x="645" y="582"/>
                    <a:pt x="646" y="580"/>
                  </a:cubicBezTo>
                  <a:cubicBezTo>
                    <a:pt x="646" y="578"/>
                    <a:pt x="646" y="577"/>
                    <a:pt x="648" y="575"/>
                  </a:cubicBezTo>
                  <a:lnTo>
                    <a:pt x="698" y="525"/>
                  </a:lnTo>
                  <a:lnTo>
                    <a:pt x="523" y="351"/>
                  </a:lnTo>
                  <a:lnTo>
                    <a:pt x="504" y="418"/>
                  </a:lnTo>
                  <a:cubicBezTo>
                    <a:pt x="502" y="423"/>
                    <a:pt x="501" y="426"/>
                    <a:pt x="499" y="429"/>
                  </a:cubicBezTo>
                  <a:cubicBezTo>
                    <a:pt x="497" y="431"/>
                    <a:pt x="495" y="432"/>
                    <a:pt x="493" y="432"/>
                  </a:cubicBezTo>
                  <a:cubicBezTo>
                    <a:pt x="491" y="432"/>
                    <a:pt x="488" y="431"/>
                    <a:pt x="484" y="428"/>
                  </a:cubicBezTo>
                  <a:cubicBezTo>
                    <a:pt x="481" y="426"/>
                    <a:pt x="477" y="422"/>
                    <a:pt x="472" y="417"/>
                  </a:cubicBezTo>
                  <a:cubicBezTo>
                    <a:pt x="468" y="413"/>
                    <a:pt x="466" y="411"/>
                    <a:pt x="464" y="408"/>
                  </a:cubicBezTo>
                  <a:cubicBezTo>
                    <a:pt x="462" y="406"/>
                    <a:pt x="460" y="404"/>
                    <a:pt x="459" y="402"/>
                  </a:cubicBezTo>
                  <a:cubicBezTo>
                    <a:pt x="458" y="400"/>
                    <a:pt x="458" y="398"/>
                    <a:pt x="458" y="396"/>
                  </a:cubicBezTo>
                  <a:cubicBezTo>
                    <a:pt x="458" y="394"/>
                    <a:pt x="458" y="392"/>
                    <a:pt x="459" y="389"/>
                  </a:cubicBezTo>
                  <a:lnTo>
                    <a:pt x="479" y="294"/>
                  </a:lnTo>
                  <a:cubicBezTo>
                    <a:pt x="479" y="293"/>
                    <a:pt x="479" y="291"/>
                    <a:pt x="480" y="290"/>
                  </a:cubicBezTo>
                  <a:cubicBezTo>
                    <a:pt x="481" y="289"/>
                    <a:pt x="482" y="287"/>
                    <a:pt x="483" y="285"/>
                  </a:cubicBezTo>
                  <a:cubicBezTo>
                    <a:pt x="485" y="283"/>
                    <a:pt x="487" y="281"/>
                    <a:pt x="489" y="278"/>
                  </a:cubicBezTo>
                  <a:cubicBezTo>
                    <a:pt x="492" y="275"/>
                    <a:pt x="496" y="272"/>
                    <a:pt x="500" y="268"/>
                  </a:cubicBezTo>
                  <a:cubicBezTo>
                    <a:pt x="505" y="262"/>
                    <a:pt x="509" y="258"/>
                    <a:pt x="513" y="255"/>
                  </a:cubicBezTo>
                  <a:cubicBezTo>
                    <a:pt x="516" y="252"/>
                    <a:pt x="519" y="250"/>
                    <a:pt x="521" y="249"/>
                  </a:cubicBezTo>
                  <a:cubicBezTo>
                    <a:pt x="523" y="248"/>
                    <a:pt x="525" y="247"/>
                    <a:pt x="527" y="247"/>
                  </a:cubicBezTo>
                  <a:cubicBezTo>
                    <a:pt x="528" y="248"/>
                    <a:pt x="529" y="249"/>
                    <a:pt x="530" y="250"/>
                  </a:cubicBezTo>
                  <a:lnTo>
                    <a:pt x="752" y="471"/>
                  </a:lnTo>
                  <a:lnTo>
                    <a:pt x="796" y="428"/>
                  </a:lnTo>
                  <a:cubicBezTo>
                    <a:pt x="797" y="426"/>
                    <a:pt x="798" y="426"/>
                    <a:pt x="800" y="425"/>
                  </a:cubicBezTo>
                  <a:cubicBezTo>
                    <a:pt x="802" y="425"/>
                    <a:pt x="804" y="425"/>
                    <a:pt x="807" y="426"/>
                  </a:cubicBezTo>
                  <a:cubicBezTo>
                    <a:pt x="809" y="427"/>
                    <a:pt x="812" y="429"/>
                    <a:pt x="815" y="431"/>
                  </a:cubicBezTo>
                  <a:cubicBezTo>
                    <a:pt x="818" y="433"/>
                    <a:pt x="821" y="437"/>
                    <a:pt x="825" y="441"/>
                  </a:cubicBezTo>
                  <a:close/>
                  <a:moveTo>
                    <a:pt x="974" y="159"/>
                  </a:moveTo>
                  <a:cubicBezTo>
                    <a:pt x="988" y="174"/>
                    <a:pt x="999" y="189"/>
                    <a:pt x="1005" y="206"/>
                  </a:cubicBezTo>
                  <a:cubicBezTo>
                    <a:pt x="1012" y="222"/>
                    <a:pt x="1014" y="239"/>
                    <a:pt x="1013" y="256"/>
                  </a:cubicBezTo>
                  <a:cubicBezTo>
                    <a:pt x="1011" y="273"/>
                    <a:pt x="1006" y="290"/>
                    <a:pt x="997" y="307"/>
                  </a:cubicBezTo>
                  <a:cubicBezTo>
                    <a:pt x="989" y="324"/>
                    <a:pt x="976" y="340"/>
                    <a:pt x="961" y="356"/>
                  </a:cubicBezTo>
                  <a:cubicBezTo>
                    <a:pt x="952" y="364"/>
                    <a:pt x="944" y="372"/>
                    <a:pt x="935" y="378"/>
                  </a:cubicBezTo>
                  <a:cubicBezTo>
                    <a:pt x="927" y="385"/>
                    <a:pt x="919" y="390"/>
                    <a:pt x="911" y="394"/>
                  </a:cubicBezTo>
                  <a:cubicBezTo>
                    <a:pt x="904" y="399"/>
                    <a:pt x="897" y="402"/>
                    <a:pt x="892" y="404"/>
                  </a:cubicBezTo>
                  <a:cubicBezTo>
                    <a:pt x="887" y="406"/>
                    <a:pt x="883" y="408"/>
                    <a:pt x="881" y="408"/>
                  </a:cubicBezTo>
                  <a:cubicBezTo>
                    <a:pt x="878" y="408"/>
                    <a:pt x="876" y="408"/>
                    <a:pt x="875" y="407"/>
                  </a:cubicBezTo>
                  <a:cubicBezTo>
                    <a:pt x="873" y="406"/>
                    <a:pt x="871" y="405"/>
                    <a:pt x="869" y="404"/>
                  </a:cubicBezTo>
                  <a:cubicBezTo>
                    <a:pt x="867" y="402"/>
                    <a:pt x="864" y="400"/>
                    <a:pt x="862" y="398"/>
                  </a:cubicBezTo>
                  <a:cubicBezTo>
                    <a:pt x="859" y="395"/>
                    <a:pt x="856" y="392"/>
                    <a:pt x="852" y="389"/>
                  </a:cubicBezTo>
                  <a:cubicBezTo>
                    <a:pt x="848" y="385"/>
                    <a:pt x="845" y="382"/>
                    <a:pt x="843" y="379"/>
                  </a:cubicBezTo>
                  <a:cubicBezTo>
                    <a:pt x="840" y="376"/>
                    <a:pt x="839" y="373"/>
                    <a:pt x="838" y="371"/>
                  </a:cubicBezTo>
                  <a:cubicBezTo>
                    <a:pt x="836" y="368"/>
                    <a:pt x="836" y="367"/>
                    <a:pt x="836" y="365"/>
                  </a:cubicBezTo>
                  <a:cubicBezTo>
                    <a:pt x="836" y="363"/>
                    <a:pt x="837" y="362"/>
                    <a:pt x="838" y="361"/>
                  </a:cubicBezTo>
                  <a:cubicBezTo>
                    <a:pt x="839" y="360"/>
                    <a:pt x="842" y="358"/>
                    <a:pt x="847" y="357"/>
                  </a:cubicBezTo>
                  <a:cubicBezTo>
                    <a:pt x="851" y="356"/>
                    <a:pt x="857" y="354"/>
                    <a:pt x="863" y="351"/>
                  </a:cubicBezTo>
                  <a:cubicBezTo>
                    <a:pt x="870" y="349"/>
                    <a:pt x="877" y="345"/>
                    <a:pt x="885" y="340"/>
                  </a:cubicBezTo>
                  <a:cubicBezTo>
                    <a:pt x="894" y="335"/>
                    <a:pt x="902" y="327"/>
                    <a:pt x="912" y="318"/>
                  </a:cubicBezTo>
                  <a:cubicBezTo>
                    <a:pt x="920" y="310"/>
                    <a:pt x="926" y="302"/>
                    <a:pt x="931" y="294"/>
                  </a:cubicBezTo>
                  <a:cubicBezTo>
                    <a:pt x="936" y="286"/>
                    <a:pt x="939" y="277"/>
                    <a:pt x="940" y="269"/>
                  </a:cubicBezTo>
                  <a:cubicBezTo>
                    <a:pt x="941" y="261"/>
                    <a:pt x="939" y="253"/>
                    <a:pt x="936" y="245"/>
                  </a:cubicBezTo>
                  <a:cubicBezTo>
                    <a:pt x="933" y="237"/>
                    <a:pt x="928" y="229"/>
                    <a:pt x="920" y="221"/>
                  </a:cubicBezTo>
                  <a:cubicBezTo>
                    <a:pt x="914" y="215"/>
                    <a:pt x="907" y="210"/>
                    <a:pt x="899" y="207"/>
                  </a:cubicBezTo>
                  <a:cubicBezTo>
                    <a:pt x="892" y="204"/>
                    <a:pt x="885" y="202"/>
                    <a:pt x="877" y="203"/>
                  </a:cubicBezTo>
                  <a:cubicBezTo>
                    <a:pt x="869" y="204"/>
                    <a:pt x="860" y="207"/>
                    <a:pt x="851" y="212"/>
                  </a:cubicBezTo>
                  <a:cubicBezTo>
                    <a:pt x="842" y="218"/>
                    <a:pt x="833" y="225"/>
                    <a:pt x="823" y="235"/>
                  </a:cubicBezTo>
                  <a:cubicBezTo>
                    <a:pt x="815" y="243"/>
                    <a:pt x="808" y="251"/>
                    <a:pt x="802" y="258"/>
                  </a:cubicBezTo>
                  <a:cubicBezTo>
                    <a:pt x="797" y="266"/>
                    <a:pt x="791" y="272"/>
                    <a:pt x="785" y="278"/>
                  </a:cubicBezTo>
                  <a:cubicBezTo>
                    <a:pt x="781" y="282"/>
                    <a:pt x="777" y="284"/>
                    <a:pt x="773" y="284"/>
                  </a:cubicBezTo>
                  <a:cubicBezTo>
                    <a:pt x="770" y="284"/>
                    <a:pt x="765" y="281"/>
                    <a:pt x="760" y="275"/>
                  </a:cubicBezTo>
                  <a:lnTo>
                    <a:pt x="643" y="159"/>
                  </a:lnTo>
                  <a:cubicBezTo>
                    <a:pt x="638" y="153"/>
                    <a:pt x="635" y="148"/>
                    <a:pt x="635" y="144"/>
                  </a:cubicBezTo>
                  <a:cubicBezTo>
                    <a:pt x="634" y="139"/>
                    <a:pt x="637" y="135"/>
                    <a:pt x="641" y="130"/>
                  </a:cubicBezTo>
                  <a:lnTo>
                    <a:pt x="768" y="3"/>
                  </a:lnTo>
                  <a:cubicBezTo>
                    <a:pt x="769" y="2"/>
                    <a:pt x="771" y="1"/>
                    <a:pt x="773" y="1"/>
                  </a:cubicBezTo>
                  <a:cubicBezTo>
                    <a:pt x="775" y="0"/>
                    <a:pt x="777" y="1"/>
                    <a:pt x="780" y="2"/>
                  </a:cubicBezTo>
                  <a:cubicBezTo>
                    <a:pt x="782" y="3"/>
                    <a:pt x="785" y="5"/>
                    <a:pt x="789" y="7"/>
                  </a:cubicBezTo>
                  <a:cubicBezTo>
                    <a:pt x="792" y="10"/>
                    <a:pt x="796" y="13"/>
                    <a:pt x="800" y="17"/>
                  </a:cubicBezTo>
                  <a:cubicBezTo>
                    <a:pt x="808" y="26"/>
                    <a:pt x="813" y="32"/>
                    <a:pt x="816" y="38"/>
                  </a:cubicBezTo>
                  <a:cubicBezTo>
                    <a:pt x="818" y="43"/>
                    <a:pt x="818" y="47"/>
                    <a:pt x="815" y="50"/>
                  </a:cubicBezTo>
                  <a:lnTo>
                    <a:pt x="720" y="145"/>
                  </a:lnTo>
                  <a:lnTo>
                    <a:pt x="777" y="202"/>
                  </a:lnTo>
                  <a:cubicBezTo>
                    <a:pt x="781" y="197"/>
                    <a:pt x="786" y="192"/>
                    <a:pt x="790" y="187"/>
                  </a:cubicBezTo>
                  <a:cubicBezTo>
                    <a:pt x="795" y="182"/>
                    <a:pt x="800" y="177"/>
                    <a:pt x="805" y="172"/>
                  </a:cubicBezTo>
                  <a:cubicBezTo>
                    <a:pt x="820" y="157"/>
                    <a:pt x="834" y="146"/>
                    <a:pt x="849" y="138"/>
                  </a:cubicBezTo>
                  <a:cubicBezTo>
                    <a:pt x="863" y="130"/>
                    <a:pt x="878" y="126"/>
                    <a:pt x="892" y="125"/>
                  </a:cubicBezTo>
                  <a:cubicBezTo>
                    <a:pt x="906" y="123"/>
                    <a:pt x="920" y="126"/>
                    <a:pt x="934" y="131"/>
                  </a:cubicBezTo>
                  <a:cubicBezTo>
                    <a:pt x="948" y="137"/>
                    <a:pt x="961" y="146"/>
                    <a:pt x="974" y="159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 noEditPoints="1"/>
            </p:cNvSpPr>
            <p:nvPr/>
          </p:nvSpPr>
          <p:spPr bwMode="auto">
            <a:xfrm>
              <a:off x="6767" y="3614"/>
              <a:ext cx="228" cy="255"/>
            </a:xfrm>
            <a:custGeom>
              <a:avLst/>
              <a:gdLst>
                <a:gd name="T0" fmla="*/ 411 w 962"/>
                <a:gd name="T1" fmla="*/ 904 h 1079"/>
                <a:gd name="T2" fmla="*/ 256 w 962"/>
                <a:gd name="T3" fmla="*/ 1069 h 1079"/>
                <a:gd name="T4" fmla="*/ 228 w 962"/>
                <a:gd name="T5" fmla="*/ 1075 h 1079"/>
                <a:gd name="T6" fmla="*/ 198 w 962"/>
                <a:gd name="T7" fmla="*/ 1040 h 1079"/>
                <a:gd name="T8" fmla="*/ 190 w 962"/>
                <a:gd name="T9" fmla="*/ 918 h 1079"/>
                <a:gd name="T10" fmla="*/ 166 w 962"/>
                <a:gd name="T11" fmla="*/ 809 h 1079"/>
                <a:gd name="T12" fmla="*/ 120 w 962"/>
                <a:gd name="T13" fmla="*/ 777 h 1079"/>
                <a:gd name="T14" fmla="*/ 66 w 962"/>
                <a:gd name="T15" fmla="*/ 818 h 1079"/>
                <a:gd name="T16" fmla="*/ 47 w 962"/>
                <a:gd name="T17" fmla="*/ 871 h 1079"/>
                <a:gd name="T18" fmla="*/ 27 w 962"/>
                <a:gd name="T19" fmla="*/ 864 h 1079"/>
                <a:gd name="T20" fmla="*/ 3 w 962"/>
                <a:gd name="T21" fmla="*/ 838 h 1079"/>
                <a:gd name="T22" fmla="*/ 3 w 962"/>
                <a:gd name="T23" fmla="*/ 809 h 1079"/>
                <a:gd name="T24" fmla="*/ 52 w 962"/>
                <a:gd name="T25" fmla="*/ 728 h 1079"/>
                <a:gd name="T26" fmla="*/ 172 w 962"/>
                <a:gd name="T27" fmla="*/ 692 h 1079"/>
                <a:gd name="T28" fmla="*/ 245 w 962"/>
                <a:gd name="T29" fmla="*/ 781 h 1079"/>
                <a:gd name="T30" fmla="*/ 259 w 962"/>
                <a:gd name="T31" fmla="*/ 978 h 1079"/>
                <a:gd name="T32" fmla="*/ 377 w 962"/>
                <a:gd name="T33" fmla="*/ 870 h 1079"/>
                <a:gd name="T34" fmla="*/ 504 w 962"/>
                <a:gd name="T35" fmla="*/ 551 h 1079"/>
                <a:gd name="T36" fmla="*/ 581 w 962"/>
                <a:gd name="T37" fmla="*/ 734 h 1079"/>
                <a:gd name="T38" fmla="*/ 434 w 962"/>
                <a:gd name="T39" fmla="*/ 827 h 1079"/>
                <a:gd name="T40" fmla="*/ 261 w 962"/>
                <a:gd name="T41" fmla="*/ 682 h 1079"/>
                <a:gd name="T42" fmla="*/ 273 w 962"/>
                <a:gd name="T43" fmla="*/ 507 h 1079"/>
                <a:gd name="T44" fmla="*/ 442 w 962"/>
                <a:gd name="T45" fmla="*/ 498 h 1079"/>
                <a:gd name="T46" fmla="*/ 417 w 962"/>
                <a:gd name="T47" fmla="*/ 576 h 1079"/>
                <a:gd name="T48" fmla="*/ 345 w 962"/>
                <a:gd name="T49" fmla="*/ 537 h 1079"/>
                <a:gd name="T50" fmla="*/ 299 w 962"/>
                <a:gd name="T51" fmla="*/ 578 h 1079"/>
                <a:gd name="T52" fmla="*/ 366 w 962"/>
                <a:gd name="T53" fmla="*/ 687 h 1079"/>
                <a:gd name="T54" fmla="*/ 481 w 962"/>
                <a:gd name="T55" fmla="*/ 758 h 1079"/>
                <a:gd name="T56" fmla="*/ 519 w 962"/>
                <a:gd name="T57" fmla="*/ 709 h 1079"/>
                <a:gd name="T58" fmla="*/ 479 w 962"/>
                <a:gd name="T59" fmla="*/ 638 h 1079"/>
                <a:gd name="T60" fmla="*/ 834 w 962"/>
                <a:gd name="T61" fmla="*/ 469 h 1079"/>
                <a:gd name="T62" fmla="*/ 838 w 962"/>
                <a:gd name="T63" fmla="*/ 488 h 1079"/>
                <a:gd name="T64" fmla="*/ 679 w 962"/>
                <a:gd name="T65" fmla="*/ 637 h 1079"/>
                <a:gd name="T66" fmla="*/ 651 w 962"/>
                <a:gd name="T67" fmla="*/ 612 h 1079"/>
                <a:gd name="T68" fmla="*/ 648 w 962"/>
                <a:gd name="T69" fmla="*/ 593 h 1079"/>
                <a:gd name="T70" fmla="*/ 504 w 962"/>
                <a:gd name="T71" fmla="*/ 436 h 1079"/>
                <a:gd name="T72" fmla="*/ 484 w 962"/>
                <a:gd name="T73" fmla="*/ 446 h 1079"/>
                <a:gd name="T74" fmla="*/ 459 w 962"/>
                <a:gd name="T75" fmla="*/ 420 h 1079"/>
                <a:gd name="T76" fmla="*/ 479 w 962"/>
                <a:gd name="T77" fmla="*/ 312 h 1079"/>
                <a:gd name="T78" fmla="*/ 489 w 962"/>
                <a:gd name="T79" fmla="*/ 296 h 1079"/>
                <a:gd name="T80" fmla="*/ 521 w 962"/>
                <a:gd name="T81" fmla="*/ 267 h 1079"/>
                <a:gd name="T82" fmla="*/ 752 w 962"/>
                <a:gd name="T83" fmla="*/ 489 h 1079"/>
                <a:gd name="T84" fmla="*/ 806 w 962"/>
                <a:gd name="T85" fmla="*/ 444 h 1079"/>
                <a:gd name="T86" fmla="*/ 818 w 962"/>
                <a:gd name="T87" fmla="*/ 17 h 1079"/>
                <a:gd name="T88" fmla="*/ 840 w 962"/>
                <a:gd name="T89" fmla="*/ 46 h 1079"/>
                <a:gd name="T90" fmla="*/ 962 w 962"/>
                <a:gd name="T91" fmla="*/ 357 h 1079"/>
                <a:gd name="T92" fmla="*/ 938 w 962"/>
                <a:gd name="T93" fmla="*/ 389 h 1079"/>
                <a:gd name="T94" fmla="*/ 901 w 962"/>
                <a:gd name="T95" fmla="*/ 412 h 1079"/>
                <a:gd name="T96" fmla="*/ 670 w 962"/>
                <a:gd name="T97" fmla="*/ 214 h 1079"/>
                <a:gd name="T98" fmla="*/ 627 w 962"/>
                <a:gd name="T99" fmla="*/ 187 h 1079"/>
                <a:gd name="T100" fmla="*/ 623 w 962"/>
                <a:gd name="T101" fmla="*/ 166 h 1079"/>
                <a:gd name="T102" fmla="*/ 796 w 962"/>
                <a:gd name="T103" fmla="*/ 1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2" h="1079">
                  <a:moveTo>
                    <a:pt x="396" y="885"/>
                  </a:moveTo>
                  <a:cubicBezTo>
                    <a:pt x="400" y="889"/>
                    <a:pt x="403" y="892"/>
                    <a:pt x="406" y="895"/>
                  </a:cubicBezTo>
                  <a:cubicBezTo>
                    <a:pt x="408" y="898"/>
                    <a:pt x="410" y="901"/>
                    <a:pt x="411" y="904"/>
                  </a:cubicBezTo>
                  <a:cubicBezTo>
                    <a:pt x="412" y="906"/>
                    <a:pt x="413" y="908"/>
                    <a:pt x="412" y="910"/>
                  </a:cubicBezTo>
                  <a:cubicBezTo>
                    <a:pt x="412" y="912"/>
                    <a:pt x="411" y="914"/>
                    <a:pt x="410" y="915"/>
                  </a:cubicBezTo>
                  <a:lnTo>
                    <a:pt x="256" y="1069"/>
                  </a:lnTo>
                  <a:cubicBezTo>
                    <a:pt x="253" y="1072"/>
                    <a:pt x="250" y="1075"/>
                    <a:pt x="247" y="1076"/>
                  </a:cubicBezTo>
                  <a:cubicBezTo>
                    <a:pt x="244" y="1078"/>
                    <a:pt x="241" y="1079"/>
                    <a:pt x="238" y="1079"/>
                  </a:cubicBezTo>
                  <a:cubicBezTo>
                    <a:pt x="235" y="1078"/>
                    <a:pt x="232" y="1077"/>
                    <a:pt x="228" y="1075"/>
                  </a:cubicBezTo>
                  <a:cubicBezTo>
                    <a:pt x="225" y="1072"/>
                    <a:pt x="221" y="1069"/>
                    <a:pt x="216" y="1064"/>
                  </a:cubicBezTo>
                  <a:cubicBezTo>
                    <a:pt x="211" y="1059"/>
                    <a:pt x="207" y="1055"/>
                    <a:pt x="205" y="1051"/>
                  </a:cubicBezTo>
                  <a:cubicBezTo>
                    <a:pt x="202" y="1048"/>
                    <a:pt x="200" y="1044"/>
                    <a:pt x="198" y="1040"/>
                  </a:cubicBezTo>
                  <a:cubicBezTo>
                    <a:pt x="197" y="1037"/>
                    <a:pt x="196" y="1033"/>
                    <a:pt x="195" y="1029"/>
                  </a:cubicBezTo>
                  <a:cubicBezTo>
                    <a:pt x="194" y="1025"/>
                    <a:pt x="194" y="1020"/>
                    <a:pt x="194" y="1014"/>
                  </a:cubicBezTo>
                  <a:lnTo>
                    <a:pt x="190" y="918"/>
                  </a:lnTo>
                  <a:cubicBezTo>
                    <a:pt x="190" y="899"/>
                    <a:pt x="189" y="883"/>
                    <a:pt x="186" y="869"/>
                  </a:cubicBezTo>
                  <a:cubicBezTo>
                    <a:pt x="184" y="856"/>
                    <a:pt x="181" y="844"/>
                    <a:pt x="178" y="834"/>
                  </a:cubicBezTo>
                  <a:cubicBezTo>
                    <a:pt x="175" y="824"/>
                    <a:pt x="171" y="816"/>
                    <a:pt x="166" y="809"/>
                  </a:cubicBezTo>
                  <a:cubicBezTo>
                    <a:pt x="162" y="803"/>
                    <a:pt x="157" y="797"/>
                    <a:pt x="152" y="792"/>
                  </a:cubicBezTo>
                  <a:cubicBezTo>
                    <a:pt x="148" y="787"/>
                    <a:pt x="143" y="784"/>
                    <a:pt x="137" y="781"/>
                  </a:cubicBezTo>
                  <a:cubicBezTo>
                    <a:pt x="132" y="779"/>
                    <a:pt x="126" y="777"/>
                    <a:pt x="120" y="777"/>
                  </a:cubicBezTo>
                  <a:cubicBezTo>
                    <a:pt x="114" y="777"/>
                    <a:pt x="108" y="778"/>
                    <a:pt x="102" y="780"/>
                  </a:cubicBezTo>
                  <a:cubicBezTo>
                    <a:pt x="96" y="783"/>
                    <a:pt x="90" y="787"/>
                    <a:pt x="85" y="793"/>
                  </a:cubicBezTo>
                  <a:cubicBezTo>
                    <a:pt x="76" y="801"/>
                    <a:pt x="70" y="809"/>
                    <a:pt x="66" y="818"/>
                  </a:cubicBezTo>
                  <a:cubicBezTo>
                    <a:pt x="62" y="826"/>
                    <a:pt x="59" y="834"/>
                    <a:pt x="56" y="841"/>
                  </a:cubicBezTo>
                  <a:cubicBezTo>
                    <a:pt x="54" y="849"/>
                    <a:pt x="53" y="855"/>
                    <a:pt x="52" y="860"/>
                  </a:cubicBezTo>
                  <a:cubicBezTo>
                    <a:pt x="51" y="866"/>
                    <a:pt x="49" y="869"/>
                    <a:pt x="47" y="871"/>
                  </a:cubicBezTo>
                  <a:cubicBezTo>
                    <a:pt x="46" y="872"/>
                    <a:pt x="45" y="873"/>
                    <a:pt x="43" y="873"/>
                  </a:cubicBezTo>
                  <a:cubicBezTo>
                    <a:pt x="41" y="873"/>
                    <a:pt x="39" y="872"/>
                    <a:pt x="37" y="871"/>
                  </a:cubicBezTo>
                  <a:cubicBezTo>
                    <a:pt x="34" y="869"/>
                    <a:pt x="31" y="867"/>
                    <a:pt x="27" y="864"/>
                  </a:cubicBezTo>
                  <a:cubicBezTo>
                    <a:pt x="24" y="862"/>
                    <a:pt x="20" y="858"/>
                    <a:pt x="15" y="853"/>
                  </a:cubicBezTo>
                  <a:cubicBezTo>
                    <a:pt x="12" y="850"/>
                    <a:pt x="9" y="847"/>
                    <a:pt x="7" y="845"/>
                  </a:cubicBezTo>
                  <a:cubicBezTo>
                    <a:pt x="5" y="842"/>
                    <a:pt x="4" y="840"/>
                    <a:pt x="3" y="838"/>
                  </a:cubicBezTo>
                  <a:cubicBezTo>
                    <a:pt x="2" y="836"/>
                    <a:pt x="1" y="834"/>
                    <a:pt x="0" y="832"/>
                  </a:cubicBezTo>
                  <a:cubicBezTo>
                    <a:pt x="0" y="831"/>
                    <a:pt x="0" y="828"/>
                    <a:pt x="0" y="825"/>
                  </a:cubicBezTo>
                  <a:cubicBezTo>
                    <a:pt x="0" y="821"/>
                    <a:pt x="1" y="816"/>
                    <a:pt x="3" y="809"/>
                  </a:cubicBezTo>
                  <a:cubicBezTo>
                    <a:pt x="5" y="802"/>
                    <a:pt x="8" y="793"/>
                    <a:pt x="12" y="784"/>
                  </a:cubicBezTo>
                  <a:cubicBezTo>
                    <a:pt x="17" y="775"/>
                    <a:pt x="22" y="765"/>
                    <a:pt x="29" y="756"/>
                  </a:cubicBezTo>
                  <a:cubicBezTo>
                    <a:pt x="35" y="746"/>
                    <a:pt x="43" y="737"/>
                    <a:pt x="52" y="728"/>
                  </a:cubicBezTo>
                  <a:cubicBezTo>
                    <a:pt x="66" y="714"/>
                    <a:pt x="80" y="703"/>
                    <a:pt x="94" y="696"/>
                  </a:cubicBezTo>
                  <a:cubicBezTo>
                    <a:pt x="107" y="690"/>
                    <a:pt x="121" y="686"/>
                    <a:pt x="134" y="685"/>
                  </a:cubicBezTo>
                  <a:cubicBezTo>
                    <a:pt x="147" y="685"/>
                    <a:pt x="160" y="687"/>
                    <a:pt x="172" y="692"/>
                  </a:cubicBezTo>
                  <a:cubicBezTo>
                    <a:pt x="184" y="697"/>
                    <a:pt x="195" y="705"/>
                    <a:pt x="205" y="715"/>
                  </a:cubicBezTo>
                  <a:cubicBezTo>
                    <a:pt x="214" y="724"/>
                    <a:pt x="221" y="733"/>
                    <a:pt x="228" y="743"/>
                  </a:cubicBezTo>
                  <a:cubicBezTo>
                    <a:pt x="235" y="753"/>
                    <a:pt x="241" y="766"/>
                    <a:pt x="245" y="781"/>
                  </a:cubicBezTo>
                  <a:cubicBezTo>
                    <a:pt x="250" y="796"/>
                    <a:pt x="253" y="814"/>
                    <a:pt x="255" y="835"/>
                  </a:cubicBezTo>
                  <a:cubicBezTo>
                    <a:pt x="257" y="856"/>
                    <a:pt x="259" y="883"/>
                    <a:pt x="258" y="914"/>
                  </a:cubicBezTo>
                  <a:lnTo>
                    <a:pt x="259" y="978"/>
                  </a:lnTo>
                  <a:lnTo>
                    <a:pt x="365" y="872"/>
                  </a:lnTo>
                  <a:cubicBezTo>
                    <a:pt x="366" y="871"/>
                    <a:pt x="368" y="870"/>
                    <a:pt x="370" y="869"/>
                  </a:cubicBezTo>
                  <a:cubicBezTo>
                    <a:pt x="372" y="869"/>
                    <a:pt x="374" y="869"/>
                    <a:pt x="377" y="870"/>
                  </a:cubicBezTo>
                  <a:cubicBezTo>
                    <a:pt x="379" y="871"/>
                    <a:pt x="382" y="873"/>
                    <a:pt x="386" y="875"/>
                  </a:cubicBezTo>
                  <a:cubicBezTo>
                    <a:pt x="389" y="878"/>
                    <a:pt x="392" y="881"/>
                    <a:pt x="396" y="885"/>
                  </a:cubicBezTo>
                  <a:close/>
                  <a:moveTo>
                    <a:pt x="504" y="551"/>
                  </a:moveTo>
                  <a:cubicBezTo>
                    <a:pt x="525" y="573"/>
                    <a:pt x="543" y="594"/>
                    <a:pt x="556" y="614"/>
                  </a:cubicBezTo>
                  <a:cubicBezTo>
                    <a:pt x="570" y="635"/>
                    <a:pt x="579" y="656"/>
                    <a:pt x="584" y="675"/>
                  </a:cubicBezTo>
                  <a:cubicBezTo>
                    <a:pt x="588" y="695"/>
                    <a:pt x="587" y="715"/>
                    <a:pt x="581" y="734"/>
                  </a:cubicBezTo>
                  <a:cubicBezTo>
                    <a:pt x="575" y="753"/>
                    <a:pt x="563" y="771"/>
                    <a:pt x="545" y="790"/>
                  </a:cubicBezTo>
                  <a:cubicBezTo>
                    <a:pt x="527" y="808"/>
                    <a:pt x="508" y="820"/>
                    <a:pt x="490" y="826"/>
                  </a:cubicBezTo>
                  <a:cubicBezTo>
                    <a:pt x="472" y="831"/>
                    <a:pt x="453" y="832"/>
                    <a:pt x="434" y="827"/>
                  </a:cubicBezTo>
                  <a:cubicBezTo>
                    <a:pt x="415" y="822"/>
                    <a:pt x="396" y="813"/>
                    <a:pt x="376" y="799"/>
                  </a:cubicBezTo>
                  <a:cubicBezTo>
                    <a:pt x="356" y="784"/>
                    <a:pt x="336" y="767"/>
                    <a:pt x="314" y="745"/>
                  </a:cubicBezTo>
                  <a:cubicBezTo>
                    <a:pt x="293" y="724"/>
                    <a:pt x="275" y="703"/>
                    <a:pt x="261" y="682"/>
                  </a:cubicBezTo>
                  <a:cubicBezTo>
                    <a:pt x="248" y="661"/>
                    <a:pt x="239" y="641"/>
                    <a:pt x="234" y="621"/>
                  </a:cubicBezTo>
                  <a:cubicBezTo>
                    <a:pt x="230" y="601"/>
                    <a:pt x="231" y="581"/>
                    <a:pt x="237" y="562"/>
                  </a:cubicBezTo>
                  <a:cubicBezTo>
                    <a:pt x="243" y="543"/>
                    <a:pt x="255" y="525"/>
                    <a:pt x="273" y="507"/>
                  </a:cubicBezTo>
                  <a:cubicBezTo>
                    <a:pt x="291" y="488"/>
                    <a:pt x="309" y="476"/>
                    <a:pt x="328" y="471"/>
                  </a:cubicBezTo>
                  <a:cubicBezTo>
                    <a:pt x="346" y="465"/>
                    <a:pt x="365" y="464"/>
                    <a:pt x="384" y="469"/>
                  </a:cubicBezTo>
                  <a:cubicBezTo>
                    <a:pt x="402" y="474"/>
                    <a:pt x="422" y="483"/>
                    <a:pt x="442" y="498"/>
                  </a:cubicBezTo>
                  <a:cubicBezTo>
                    <a:pt x="461" y="512"/>
                    <a:pt x="482" y="530"/>
                    <a:pt x="504" y="551"/>
                  </a:cubicBezTo>
                  <a:close/>
                  <a:moveTo>
                    <a:pt x="451" y="609"/>
                  </a:moveTo>
                  <a:cubicBezTo>
                    <a:pt x="439" y="596"/>
                    <a:pt x="427" y="585"/>
                    <a:pt x="417" y="576"/>
                  </a:cubicBezTo>
                  <a:cubicBezTo>
                    <a:pt x="406" y="567"/>
                    <a:pt x="397" y="560"/>
                    <a:pt x="388" y="554"/>
                  </a:cubicBezTo>
                  <a:cubicBezTo>
                    <a:pt x="380" y="548"/>
                    <a:pt x="372" y="544"/>
                    <a:pt x="365" y="541"/>
                  </a:cubicBezTo>
                  <a:cubicBezTo>
                    <a:pt x="357" y="538"/>
                    <a:pt x="351" y="537"/>
                    <a:pt x="345" y="537"/>
                  </a:cubicBezTo>
                  <a:cubicBezTo>
                    <a:pt x="339" y="537"/>
                    <a:pt x="333" y="539"/>
                    <a:pt x="328" y="541"/>
                  </a:cubicBezTo>
                  <a:cubicBezTo>
                    <a:pt x="323" y="544"/>
                    <a:pt x="318" y="547"/>
                    <a:pt x="313" y="552"/>
                  </a:cubicBezTo>
                  <a:cubicBezTo>
                    <a:pt x="305" y="560"/>
                    <a:pt x="301" y="569"/>
                    <a:pt x="299" y="578"/>
                  </a:cubicBezTo>
                  <a:cubicBezTo>
                    <a:pt x="298" y="587"/>
                    <a:pt x="299" y="598"/>
                    <a:pt x="304" y="609"/>
                  </a:cubicBezTo>
                  <a:cubicBezTo>
                    <a:pt x="309" y="620"/>
                    <a:pt x="317" y="632"/>
                    <a:pt x="327" y="645"/>
                  </a:cubicBezTo>
                  <a:cubicBezTo>
                    <a:pt x="338" y="657"/>
                    <a:pt x="351" y="672"/>
                    <a:pt x="366" y="687"/>
                  </a:cubicBezTo>
                  <a:cubicBezTo>
                    <a:pt x="385" y="706"/>
                    <a:pt x="402" y="721"/>
                    <a:pt x="416" y="732"/>
                  </a:cubicBezTo>
                  <a:cubicBezTo>
                    <a:pt x="430" y="743"/>
                    <a:pt x="442" y="751"/>
                    <a:pt x="453" y="755"/>
                  </a:cubicBezTo>
                  <a:cubicBezTo>
                    <a:pt x="464" y="759"/>
                    <a:pt x="473" y="760"/>
                    <a:pt x="481" y="758"/>
                  </a:cubicBezTo>
                  <a:cubicBezTo>
                    <a:pt x="489" y="756"/>
                    <a:pt x="497" y="751"/>
                    <a:pt x="504" y="744"/>
                  </a:cubicBezTo>
                  <a:cubicBezTo>
                    <a:pt x="509" y="739"/>
                    <a:pt x="513" y="733"/>
                    <a:pt x="516" y="727"/>
                  </a:cubicBezTo>
                  <a:cubicBezTo>
                    <a:pt x="518" y="721"/>
                    <a:pt x="519" y="715"/>
                    <a:pt x="519" y="709"/>
                  </a:cubicBezTo>
                  <a:cubicBezTo>
                    <a:pt x="518" y="702"/>
                    <a:pt x="517" y="695"/>
                    <a:pt x="513" y="688"/>
                  </a:cubicBezTo>
                  <a:cubicBezTo>
                    <a:pt x="510" y="680"/>
                    <a:pt x="506" y="673"/>
                    <a:pt x="500" y="665"/>
                  </a:cubicBezTo>
                  <a:cubicBezTo>
                    <a:pt x="495" y="656"/>
                    <a:pt x="488" y="648"/>
                    <a:pt x="479" y="638"/>
                  </a:cubicBezTo>
                  <a:cubicBezTo>
                    <a:pt x="471" y="629"/>
                    <a:pt x="462" y="619"/>
                    <a:pt x="451" y="609"/>
                  </a:cubicBezTo>
                  <a:close/>
                  <a:moveTo>
                    <a:pt x="825" y="459"/>
                  </a:moveTo>
                  <a:cubicBezTo>
                    <a:pt x="829" y="462"/>
                    <a:pt x="832" y="466"/>
                    <a:pt x="834" y="469"/>
                  </a:cubicBezTo>
                  <a:cubicBezTo>
                    <a:pt x="837" y="472"/>
                    <a:pt x="838" y="475"/>
                    <a:pt x="839" y="477"/>
                  </a:cubicBezTo>
                  <a:cubicBezTo>
                    <a:pt x="840" y="480"/>
                    <a:pt x="840" y="482"/>
                    <a:pt x="840" y="483"/>
                  </a:cubicBezTo>
                  <a:cubicBezTo>
                    <a:pt x="840" y="485"/>
                    <a:pt x="839" y="486"/>
                    <a:pt x="838" y="488"/>
                  </a:cubicBezTo>
                  <a:lnTo>
                    <a:pt x="690" y="635"/>
                  </a:lnTo>
                  <a:cubicBezTo>
                    <a:pt x="688" y="637"/>
                    <a:pt x="687" y="637"/>
                    <a:pt x="685" y="638"/>
                  </a:cubicBezTo>
                  <a:cubicBezTo>
                    <a:pt x="684" y="638"/>
                    <a:pt x="682" y="638"/>
                    <a:pt x="679" y="637"/>
                  </a:cubicBezTo>
                  <a:cubicBezTo>
                    <a:pt x="677" y="636"/>
                    <a:pt x="674" y="634"/>
                    <a:pt x="671" y="632"/>
                  </a:cubicBezTo>
                  <a:cubicBezTo>
                    <a:pt x="668" y="630"/>
                    <a:pt x="665" y="627"/>
                    <a:pt x="661" y="623"/>
                  </a:cubicBezTo>
                  <a:cubicBezTo>
                    <a:pt x="657" y="619"/>
                    <a:pt x="654" y="615"/>
                    <a:pt x="651" y="612"/>
                  </a:cubicBezTo>
                  <a:cubicBezTo>
                    <a:pt x="649" y="609"/>
                    <a:pt x="647" y="607"/>
                    <a:pt x="646" y="604"/>
                  </a:cubicBezTo>
                  <a:cubicBezTo>
                    <a:pt x="645" y="602"/>
                    <a:pt x="645" y="600"/>
                    <a:pt x="645" y="598"/>
                  </a:cubicBezTo>
                  <a:cubicBezTo>
                    <a:pt x="646" y="596"/>
                    <a:pt x="646" y="595"/>
                    <a:pt x="648" y="593"/>
                  </a:cubicBezTo>
                  <a:lnTo>
                    <a:pt x="697" y="543"/>
                  </a:lnTo>
                  <a:lnTo>
                    <a:pt x="523" y="369"/>
                  </a:lnTo>
                  <a:lnTo>
                    <a:pt x="504" y="436"/>
                  </a:lnTo>
                  <a:cubicBezTo>
                    <a:pt x="502" y="441"/>
                    <a:pt x="500" y="444"/>
                    <a:pt x="499" y="447"/>
                  </a:cubicBezTo>
                  <a:cubicBezTo>
                    <a:pt x="497" y="449"/>
                    <a:pt x="495" y="450"/>
                    <a:pt x="493" y="450"/>
                  </a:cubicBezTo>
                  <a:cubicBezTo>
                    <a:pt x="490" y="450"/>
                    <a:pt x="488" y="449"/>
                    <a:pt x="484" y="446"/>
                  </a:cubicBezTo>
                  <a:cubicBezTo>
                    <a:pt x="481" y="444"/>
                    <a:pt x="477" y="440"/>
                    <a:pt x="471" y="435"/>
                  </a:cubicBezTo>
                  <a:cubicBezTo>
                    <a:pt x="468" y="431"/>
                    <a:pt x="465" y="429"/>
                    <a:pt x="463" y="426"/>
                  </a:cubicBezTo>
                  <a:cubicBezTo>
                    <a:pt x="461" y="424"/>
                    <a:pt x="460" y="422"/>
                    <a:pt x="459" y="420"/>
                  </a:cubicBezTo>
                  <a:cubicBezTo>
                    <a:pt x="458" y="418"/>
                    <a:pt x="458" y="416"/>
                    <a:pt x="458" y="414"/>
                  </a:cubicBezTo>
                  <a:cubicBezTo>
                    <a:pt x="458" y="412"/>
                    <a:pt x="458" y="410"/>
                    <a:pt x="458" y="407"/>
                  </a:cubicBezTo>
                  <a:lnTo>
                    <a:pt x="479" y="312"/>
                  </a:lnTo>
                  <a:cubicBezTo>
                    <a:pt x="479" y="311"/>
                    <a:pt x="479" y="309"/>
                    <a:pt x="480" y="308"/>
                  </a:cubicBezTo>
                  <a:cubicBezTo>
                    <a:pt x="481" y="307"/>
                    <a:pt x="482" y="305"/>
                    <a:pt x="483" y="303"/>
                  </a:cubicBezTo>
                  <a:cubicBezTo>
                    <a:pt x="485" y="301"/>
                    <a:pt x="487" y="299"/>
                    <a:pt x="489" y="296"/>
                  </a:cubicBezTo>
                  <a:cubicBezTo>
                    <a:pt x="492" y="293"/>
                    <a:pt x="495" y="290"/>
                    <a:pt x="500" y="286"/>
                  </a:cubicBezTo>
                  <a:cubicBezTo>
                    <a:pt x="505" y="280"/>
                    <a:pt x="509" y="276"/>
                    <a:pt x="513" y="273"/>
                  </a:cubicBezTo>
                  <a:cubicBezTo>
                    <a:pt x="516" y="270"/>
                    <a:pt x="519" y="268"/>
                    <a:pt x="521" y="267"/>
                  </a:cubicBezTo>
                  <a:cubicBezTo>
                    <a:pt x="523" y="266"/>
                    <a:pt x="525" y="265"/>
                    <a:pt x="526" y="265"/>
                  </a:cubicBezTo>
                  <a:cubicBezTo>
                    <a:pt x="528" y="266"/>
                    <a:pt x="529" y="267"/>
                    <a:pt x="530" y="268"/>
                  </a:cubicBezTo>
                  <a:lnTo>
                    <a:pt x="752" y="489"/>
                  </a:lnTo>
                  <a:lnTo>
                    <a:pt x="795" y="446"/>
                  </a:lnTo>
                  <a:cubicBezTo>
                    <a:pt x="797" y="444"/>
                    <a:pt x="798" y="444"/>
                    <a:pt x="800" y="443"/>
                  </a:cubicBezTo>
                  <a:cubicBezTo>
                    <a:pt x="802" y="443"/>
                    <a:pt x="804" y="443"/>
                    <a:pt x="806" y="444"/>
                  </a:cubicBezTo>
                  <a:cubicBezTo>
                    <a:pt x="809" y="445"/>
                    <a:pt x="811" y="447"/>
                    <a:pt x="815" y="449"/>
                  </a:cubicBezTo>
                  <a:cubicBezTo>
                    <a:pt x="818" y="451"/>
                    <a:pt x="821" y="455"/>
                    <a:pt x="825" y="459"/>
                  </a:cubicBezTo>
                  <a:close/>
                  <a:moveTo>
                    <a:pt x="818" y="17"/>
                  </a:moveTo>
                  <a:cubicBezTo>
                    <a:pt x="822" y="21"/>
                    <a:pt x="825" y="25"/>
                    <a:pt x="828" y="28"/>
                  </a:cubicBezTo>
                  <a:cubicBezTo>
                    <a:pt x="831" y="31"/>
                    <a:pt x="833" y="34"/>
                    <a:pt x="835" y="37"/>
                  </a:cubicBezTo>
                  <a:cubicBezTo>
                    <a:pt x="837" y="40"/>
                    <a:pt x="839" y="43"/>
                    <a:pt x="840" y="46"/>
                  </a:cubicBezTo>
                  <a:cubicBezTo>
                    <a:pt x="842" y="50"/>
                    <a:pt x="843" y="53"/>
                    <a:pt x="845" y="57"/>
                  </a:cubicBezTo>
                  <a:lnTo>
                    <a:pt x="961" y="349"/>
                  </a:lnTo>
                  <a:cubicBezTo>
                    <a:pt x="962" y="352"/>
                    <a:pt x="962" y="355"/>
                    <a:pt x="962" y="357"/>
                  </a:cubicBezTo>
                  <a:cubicBezTo>
                    <a:pt x="962" y="359"/>
                    <a:pt x="961" y="362"/>
                    <a:pt x="959" y="365"/>
                  </a:cubicBezTo>
                  <a:cubicBezTo>
                    <a:pt x="958" y="368"/>
                    <a:pt x="955" y="371"/>
                    <a:pt x="952" y="375"/>
                  </a:cubicBezTo>
                  <a:cubicBezTo>
                    <a:pt x="948" y="379"/>
                    <a:pt x="944" y="384"/>
                    <a:pt x="938" y="389"/>
                  </a:cubicBezTo>
                  <a:cubicBezTo>
                    <a:pt x="931" y="397"/>
                    <a:pt x="925" y="402"/>
                    <a:pt x="920" y="406"/>
                  </a:cubicBezTo>
                  <a:cubicBezTo>
                    <a:pt x="915" y="410"/>
                    <a:pt x="912" y="412"/>
                    <a:pt x="908" y="413"/>
                  </a:cubicBezTo>
                  <a:cubicBezTo>
                    <a:pt x="905" y="414"/>
                    <a:pt x="903" y="414"/>
                    <a:pt x="901" y="412"/>
                  </a:cubicBezTo>
                  <a:cubicBezTo>
                    <a:pt x="900" y="411"/>
                    <a:pt x="898" y="408"/>
                    <a:pt x="897" y="405"/>
                  </a:cubicBezTo>
                  <a:lnTo>
                    <a:pt x="783" y="101"/>
                  </a:lnTo>
                  <a:lnTo>
                    <a:pt x="670" y="214"/>
                  </a:lnTo>
                  <a:cubicBezTo>
                    <a:pt x="667" y="216"/>
                    <a:pt x="663" y="217"/>
                    <a:pt x="658" y="214"/>
                  </a:cubicBezTo>
                  <a:cubicBezTo>
                    <a:pt x="652" y="212"/>
                    <a:pt x="646" y="207"/>
                    <a:pt x="637" y="198"/>
                  </a:cubicBezTo>
                  <a:cubicBezTo>
                    <a:pt x="633" y="194"/>
                    <a:pt x="630" y="191"/>
                    <a:pt x="627" y="187"/>
                  </a:cubicBezTo>
                  <a:cubicBezTo>
                    <a:pt x="625" y="184"/>
                    <a:pt x="623" y="181"/>
                    <a:pt x="622" y="178"/>
                  </a:cubicBezTo>
                  <a:cubicBezTo>
                    <a:pt x="620" y="175"/>
                    <a:pt x="620" y="173"/>
                    <a:pt x="620" y="171"/>
                  </a:cubicBezTo>
                  <a:cubicBezTo>
                    <a:pt x="620" y="169"/>
                    <a:pt x="621" y="168"/>
                    <a:pt x="623" y="166"/>
                  </a:cubicBezTo>
                  <a:lnTo>
                    <a:pt x="782" y="7"/>
                  </a:lnTo>
                  <a:cubicBezTo>
                    <a:pt x="784" y="5"/>
                    <a:pt x="787" y="3"/>
                    <a:pt x="789" y="2"/>
                  </a:cubicBezTo>
                  <a:cubicBezTo>
                    <a:pt x="791" y="0"/>
                    <a:pt x="793" y="0"/>
                    <a:pt x="796" y="1"/>
                  </a:cubicBezTo>
                  <a:cubicBezTo>
                    <a:pt x="799" y="1"/>
                    <a:pt x="802" y="3"/>
                    <a:pt x="805" y="6"/>
                  </a:cubicBezTo>
                  <a:cubicBezTo>
                    <a:pt x="809" y="8"/>
                    <a:pt x="813" y="12"/>
                    <a:pt x="818" y="17"/>
                  </a:cubicBezTo>
                  <a:close/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4629" y="2221"/>
              <a:ext cx="183" cy="32"/>
            </a:xfrm>
            <a:custGeom>
              <a:avLst/>
              <a:gdLst>
                <a:gd name="T0" fmla="*/ 132 w 1544"/>
                <a:gd name="T1" fmla="*/ 0 h 264"/>
                <a:gd name="T2" fmla="*/ 1412 w 1544"/>
                <a:gd name="T3" fmla="*/ 0 h 264"/>
                <a:gd name="T4" fmla="*/ 1544 w 1544"/>
                <a:gd name="T5" fmla="*/ 132 h 264"/>
                <a:gd name="T6" fmla="*/ 1412 w 1544"/>
                <a:gd name="T7" fmla="*/ 264 h 264"/>
                <a:gd name="T8" fmla="*/ 132 w 1544"/>
                <a:gd name="T9" fmla="*/ 264 h 264"/>
                <a:gd name="T10" fmla="*/ 0 w 1544"/>
                <a:gd name="T11" fmla="*/ 132 h 264"/>
                <a:gd name="T12" fmla="*/ 132 w 1544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4" h="264">
                  <a:moveTo>
                    <a:pt x="132" y="0"/>
                  </a:moveTo>
                  <a:lnTo>
                    <a:pt x="1412" y="0"/>
                  </a:lnTo>
                  <a:cubicBezTo>
                    <a:pt x="1485" y="0"/>
                    <a:pt x="1544" y="60"/>
                    <a:pt x="1544" y="132"/>
                  </a:cubicBezTo>
                  <a:cubicBezTo>
                    <a:pt x="1544" y="205"/>
                    <a:pt x="1485" y="264"/>
                    <a:pt x="1412" y="264"/>
                  </a:cubicBezTo>
                  <a:lnTo>
                    <a:pt x="132" y="264"/>
                  </a:lnTo>
                  <a:cubicBezTo>
                    <a:pt x="60" y="264"/>
                    <a:pt x="0" y="205"/>
                    <a:pt x="0" y="132"/>
                  </a:cubicBezTo>
                  <a:cubicBezTo>
                    <a:pt x="0" y="60"/>
                    <a:pt x="60" y="0"/>
                    <a:pt x="132" y="0"/>
                  </a:cubicBezTo>
                  <a:close/>
                </a:path>
              </a:pathLst>
            </a:custGeom>
            <a:solidFill>
              <a:srgbClr val="007DB3"/>
            </a:solidFill>
            <a:ln w="1588" cap="flat">
              <a:solidFill>
                <a:srgbClr val="007DB3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4812" y="2133"/>
              <a:ext cx="101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anose="020F0502020204030204" pitchFamily="34" charset="0"/>
                </a:rPr>
                <a:t>Yearly Earnings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3746" y="975"/>
              <a:ext cx="6" cy="2524"/>
            </a:xfrm>
            <a:prstGeom prst="line">
              <a:avLst/>
            </a:prstGeom>
            <a:noFill/>
            <a:ln w="34925" cap="flat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610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F00E-9DC3-7240-8851-04147A744FC9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ctrTitle" idx="4294967295"/>
          </p:nvPr>
        </p:nvSpPr>
        <p:spPr>
          <a:xfrm>
            <a:off x="838200" y="213232"/>
            <a:ext cx="10515600" cy="838524"/>
          </a:xfrm>
        </p:spPr>
        <p:txBody>
          <a:bodyPr>
            <a:noAutofit/>
          </a:bodyPr>
          <a:lstStyle/>
          <a:p>
            <a:pPr algn="ctr"/>
            <a:r>
              <a:rPr lang="it-IT" sz="3400" b="1" dirty="0">
                <a:latin typeface="Garamond" panose="02020404030301010803" pitchFamily="18" charset="0"/>
              </a:rPr>
              <a:t>Rapporti di lavoro al di sotto di 3 soglie </a:t>
            </a:r>
            <a:br>
              <a:rPr lang="it-IT" sz="3400" b="1" dirty="0">
                <a:latin typeface="Garamond" panose="02020404030301010803" pitchFamily="18" charset="0"/>
              </a:rPr>
            </a:br>
            <a:r>
              <a:rPr lang="it-IT" sz="3400" b="1" dirty="0">
                <a:latin typeface="Garamond" panose="02020404030301010803" pitchFamily="18" charset="0"/>
              </a:rPr>
              <a:t>minima di retribuzione oraria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8" y="2035881"/>
            <a:ext cx="9736334" cy="328573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394555" y="2049603"/>
            <a:ext cx="311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Garamond" panose="02020404030301010803" pitchFamily="18" charset="0"/>
              </a:rPr>
              <a:t>(9€ non comprensiva di 13ma)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5217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inps 1">
      <a:dk1>
        <a:srgbClr val="000000"/>
      </a:dk1>
      <a:lt1>
        <a:srgbClr val="FFFFFF"/>
      </a:lt1>
      <a:dk2>
        <a:srgbClr val="6D6D6D"/>
      </a:dk2>
      <a:lt2>
        <a:srgbClr val="E7E6E6"/>
      </a:lt2>
      <a:accent1>
        <a:srgbClr val="007DB3"/>
      </a:accent1>
      <a:accent2>
        <a:srgbClr val="41AAD7"/>
      </a:accent2>
      <a:accent3>
        <a:srgbClr val="E5CE23"/>
      </a:accent3>
      <a:accent4>
        <a:srgbClr val="65DDE0"/>
      </a:accent4>
      <a:accent5>
        <a:srgbClr val="FF6D26"/>
      </a:accent5>
      <a:accent6>
        <a:srgbClr val="9E0051"/>
      </a:accent6>
      <a:hlink>
        <a:srgbClr val="0090C0"/>
      </a:hlink>
      <a:folHlink>
        <a:srgbClr val="5959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.potx" id="{80DC5DC9-088E-44E2-ADC4-A5A3090FC596}" vid="{EB44DEA0-35E3-4153-946C-94B964E5663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52A200E1F7B34DA2940EFA0C9D0B3C" ma:contentTypeVersion="13" ma:contentTypeDescription="Creare un nuovo documento." ma:contentTypeScope="" ma:versionID="193cb840a98459df7fe94a25d1700bb7">
  <xsd:schema xmlns:xsd="http://www.w3.org/2001/XMLSchema" xmlns:xs="http://www.w3.org/2001/XMLSchema" xmlns:p="http://schemas.microsoft.com/office/2006/metadata/properties" xmlns:ns3="ad0a39f5-3dae-41a2-8f72-cde1169a59da" xmlns:ns4="f2ece370-0c07-47c4-9b6d-23ea054b6b06" targetNamespace="http://schemas.microsoft.com/office/2006/metadata/properties" ma:root="true" ma:fieldsID="e70afd1afe997f1bfb12f8b03d0f4296" ns3:_="" ns4:_="">
    <xsd:import namespace="ad0a39f5-3dae-41a2-8f72-cde1169a59da"/>
    <xsd:import namespace="f2ece370-0c07-47c4-9b6d-23ea054b6b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a39f5-3dae-41a2-8f72-cde1169a59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ce370-0c07-47c4-9b6d-23ea054b6b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685CE0-1FA8-4787-A669-7B584E45B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0a39f5-3dae-41a2-8f72-cde1169a59da"/>
    <ds:schemaRef ds:uri="f2ece370-0c07-47c4-9b6d-23ea054b6b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F69C60-AE61-4430-8C7A-2DAE407210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DFBE6A-3F78-4D9F-89AA-8F3BB7369CDA}">
  <ds:schemaRefs>
    <ds:schemaRef ds:uri="ad0a39f5-3dae-41a2-8f72-cde1169a59da"/>
    <ds:schemaRef ds:uri="f2ece370-0c07-47c4-9b6d-23ea054b6b0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1286</Words>
  <Application>Microsoft Office PowerPoint</Application>
  <PresentationFormat>Widescreen</PresentationFormat>
  <Paragraphs>208</Paragraphs>
  <Slides>23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Gill Sans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COVID: impatto sulla diseguaglianza Le misure hanno permesso una riduzione della perdita di reddito del 55%</vt:lpstr>
      <vt:lpstr>Presentazione standard di PowerPoint</vt:lpstr>
      <vt:lpstr>RdC, working poor e storia occupazionale beneficiari</vt:lpstr>
      <vt:lpstr>Il rdc ha rivelato il vero problema: woorking poor e salari tropo bassi </vt:lpstr>
      <vt:lpstr>Rapporti di lavoro al di sotto di 3 soglie  minima di retribuzione oraria </vt:lpstr>
      <vt:lpstr>Salario minimo: soprattutto per giovani e donne</vt:lpstr>
      <vt:lpstr>Salario minimo  in Italia:  impatti redistributivi </vt:lpstr>
      <vt:lpstr>Salario minimo  in Italia : Impatti di finanza pubblica</vt:lpstr>
      <vt:lpstr>Quota di occupati lavoratori part-time, per genere.  </vt:lpstr>
      <vt:lpstr>Tasso di occupazione – genere, Italia, Ue28</vt:lpstr>
      <vt:lpstr>Tasso di occupazione – genere, nord-sud-centro</vt:lpstr>
      <vt:lpstr>Aspettativa di vita:  Questione di classe o questione di genere?</vt:lpstr>
      <vt:lpstr>Aspettativa di vita:  Questione di reddito o questione di genere?</vt:lpstr>
      <vt:lpstr>Penalità salariale legata alla nascita di un figlio, 2015. Progetto VisitInps. </vt:lpstr>
      <vt:lpstr>Prima della nascita, le carriere di donne con e senza figli sono identiche … subito dopo iniziano a divergere </vt:lpstr>
      <vt:lpstr>Occupazione femminile: sgravio contributivo post gravidanza  Incentivi: + occupazione femminile + natalità</vt:lpstr>
      <vt:lpstr>In Italia 5 bambini  su 100  frequentano il nido in Germania 40 su 100</vt:lpstr>
      <vt:lpstr>Conciliazioni, altre possibili proposte</vt:lpstr>
      <vt:lpstr>Grazie per l’attenzione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citizens’ income Descriptives and considerations on Italian «Reddito di cittadinanza» benefit</dc:title>
  <dc:creator>Dachille Giuseppe Pio</dc:creator>
  <cp:lastModifiedBy>Bracco Daniela</cp:lastModifiedBy>
  <cp:revision>162</cp:revision>
  <dcterms:created xsi:type="dcterms:W3CDTF">2020-10-15T17:11:18Z</dcterms:created>
  <dcterms:modified xsi:type="dcterms:W3CDTF">2022-02-10T13:52:10Z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0x0101007D52A200E1F7B34DA2940EFA0C9D0B3C</vt:lpwstr>
  </property>
</Properties>
</file>