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7" r:id="rId2"/>
    <p:sldId id="303" r:id="rId3"/>
    <p:sldId id="307" r:id="rId4"/>
    <p:sldId id="308" r:id="rId5"/>
    <p:sldId id="311" r:id="rId6"/>
    <p:sldId id="309" r:id="rId7"/>
    <p:sldId id="310" r:id="rId8"/>
    <p:sldId id="306" r:id="rId9"/>
  </p:sldIdLst>
  <p:sldSz cx="9144000" cy="6858000" type="screen4x3"/>
  <p:notesSz cx="6858000" cy="9144000"/>
  <p:custDataLst>
    <p:tags r:id="rId11"/>
  </p:custDataLst>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77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7D31F4-6986-4C95-8AFF-015E4A2925E4}" type="datetimeFigureOut">
              <a:rPr lang="it-IT" smtClean="0"/>
              <a:t>04/07/2022</a:t>
            </a:fld>
            <a:endParaRPr lang="it-IT" dirty="0"/>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17A132-A4FD-4854-9B23-4EC1BD807DF6}" type="slidenum">
              <a:rPr lang="it-IT" smtClean="0"/>
              <a:t>‹N›</a:t>
            </a:fld>
            <a:endParaRPr lang="it-IT" dirty="0"/>
          </a:p>
        </p:txBody>
      </p:sp>
    </p:spTree>
    <p:extLst>
      <p:ext uri="{BB962C8B-B14F-4D97-AF65-F5344CB8AC3E}">
        <p14:creationId xmlns:p14="http://schemas.microsoft.com/office/powerpoint/2010/main" val="591948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55675" eaLnBrk="0" hangingPunct="0">
              <a:defRPr>
                <a:solidFill>
                  <a:schemeClr val="tx1"/>
                </a:solidFill>
                <a:latin typeface="Arial" charset="0"/>
                <a:cs typeface="Arial" charset="0"/>
              </a:defRPr>
            </a:lvl1pPr>
            <a:lvl2pPr marL="742950" indent="-285750" defTabSz="955675" eaLnBrk="0" hangingPunct="0">
              <a:defRPr>
                <a:solidFill>
                  <a:schemeClr val="tx1"/>
                </a:solidFill>
                <a:latin typeface="Arial" charset="0"/>
                <a:cs typeface="Arial" charset="0"/>
              </a:defRPr>
            </a:lvl2pPr>
            <a:lvl3pPr marL="1143000" indent="-228600" defTabSz="955675" eaLnBrk="0" hangingPunct="0">
              <a:defRPr>
                <a:solidFill>
                  <a:schemeClr val="tx1"/>
                </a:solidFill>
                <a:latin typeface="Arial" charset="0"/>
                <a:cs typeface="Arial" charset="0"/>
              </a:defRPr>
            </a:lvl3pPr>
            <a:lvl4pPr marL="1600200" indent="-228600" defTabSz="955675" eaLnBrk="0" hangingPunct="0">
              <a:defRPr>
                <a:solidFill>
                  <a:schemeClr val="tx1"/>
                </a:solidFill>
                <a:latin typeface="Arial" charset="0"/>
                <a:cs typeface="Arial" charset="0"/>
              </a:defRPr>
            </a:lvl4pPr>
            <a:lvl5pPr marL="2057400" indent="-228600" defTabSz="955675" eaLnBrk="0" hangingPunct="0">
              <a:defRPr>
                <a:solidFill>
                  <a:schemeClr val="tx1"/>
                </a:solidFill>
                <a:latin typeface="Arial" charset="0"/>
                <a:cs typeface="Arial" charset="0"/>
              </a:defRPr>
            </a:lvl5pPr>
            <a:lvl6pPr marL="2514600" indent="-228600" defTabSz="955675" eaLnBrk="0" fontAlgn="base" hangingPunct="0">
              <a:spcBef>
                <a:spcPct val="0"/>
              </a:spcBef>
              <a:spcAft>
                <a:spcPct val="0"/>
              </a:spcAft>
              <a:defRPr>
                <a:solidFill>
                  <a:schemeClr val="tx1"/>
                </a:solidFill>
                <a:latin typeface="Arial" charset="0"/>
                <a:cs typeface="Arial" charset="0"/>
              </a:defRPr>
            </a:lvl6pPr>
            <a:lvl7pPr marL="2971800" indent="-228600" defTabSz="955675" eaLnBrk="0" fontAlgn="base" hangingPunct="0">
              <a:spcBef>
                <a:spcPct val="0"/>
              </a:spcBef>
              <a:spcAft>
                <a:spcPct val="0"/>
              </a:spcAft>
              <a:defRPr>
                <a:solidFill>
                  <a:schemeClr val="tx1"/>
                </a:solidFill>
                <a:latin typeface="Arial" charset="0"/>
                <a:cs typeface="Arial" charset="0"/>
              </a:defRPr>
            </a:lvl7pPr>
            <a:lvl8pPr marL="3429000" indent="-228600" defTabSz="955675" eaLnBrk="0" fontAlgn="base" hangingPunct="0">
              <a:spcBef>
                <a:spcPct val="0"/>
              </a:spcBef>
              <a:spcAft>
                <a:spcPct val="0"/>
              </a:spcAft>
              <a:defRPr>
                <a:solidFill>
                  <a:schemeClr val="tx1"/>
                </a:solidFill>
                <a:latin typeface="Arial" charset="0"/>
                <a:cs typeface="Arial" charset="0"/>
              </a:defRPr>
            </a:lvl8pPr>
            <a:lvl9pPr marL="3886200" indent="-228600" defTabSz="955675" eaLnBrk="0" fontAlgn="base" hangingPunct="0">
              <a:spcBef>
                <a:spcPct val="0"/>
              </a:spcBef>
              <a:spcAft>
                <a:spcPct val="0"/>
              </a:spcAft>
              <a:defRPr>
                <a:solidFill>
                  <a:schemeClr val="tx1"/>
                </a:solidFill>
                <a:latin typeface="Arial" charset="0"/>
                <a:cs typeface="Arial" charset="0"/>
              </a:defRPr>
            </a:lvl9pPr>
          </a:lstStyle>
          <a:p>
            <a:pPr marL="0" marR="0" lvl="0" indent="0" algn="r" defTabSz="955675" rtl="0" eaLnBrk="1" fontAlgn="base" latinLnBrk="0" hangingPunct="1">
              <a:lnSpc>
                <a:spcPct val="100000"/>
              </a:lnSpc>
              <a:spcBef>
                <a:spcPct val="0"/>
              </a:spcBef>
              <a:spcAft>
                <a:spcPct val="0"/>
              </a:spcAft>
              <a:buClrTx/>
              <a:buSzTx/>
              <a:buFontTx/>
              <a:buNone/>
              <a:tabLst/>
              <a:defRPr/>
            </a:pPr>
            <a:fld id="{38E6B70C-0D6D-4A53-B7A2-6C1950576505}" type="slidenum">
              <a:rPr kumimoji="0" lang="it-IT"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55675" rtl="0" eaLnBrk="1" fontAlgn="base" latinLnBrk="0" hangingPunct="1">
                <a:lnSpc>
                  <a:spcPct val="100000"/>
                </a:lnSpc>
                <a:spcBef>
                  <a:spcPct val="0"/>
                </a:spcBef>
                <a:spcAft>
                  <a:spcPct val="0"/>
                </a:spcAft>
                <a:buClrTx/>
                <a:buSzTx/>
                <a:buFontTx/>
                <a:buNone/>
                <a:tabLst/>
                <a:defRPr/>
              </a:pPr>
              <a:t>1</a:t>
            </a:fld>
            <a:endParaRPr kumimoji="0" lang="it-IT"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1747" name="Rectangle 2"/>
          <p:cNvSpPr>
            <a:spLocks noGrp="1" noRot="1" noChangeAspect="1" noChangeArrowheads="1" noTextEdit="1"/>
          </p:cNvSpPr>
          <p:nvPr>
            <p:ph type="sldImg"/>
          </p:nvPr>
        </p:nvSpPr>
        <p:spPr>
          <a:xfrm>
            <a:off x="1371600" y="1143000"/>
            <a:ext cx="4114800" cy="3086100"/>
          </a:xfrm>
          <a:ln/>
        </p:spPr>
      </p:sp>
      <p:sp>
        <p:nvSpPr>
          <p:cNvPr id="31748" name="Rectangle 3"/>
          <p:cNvSpPr>
            <a:spLocks noGrp="1" noChangeArrowheads="1"/>
          </p:cNvSpPr>
          <p:nvPr>
            <p:ph type="body" idx="1"/>
          </p:nvPr>
        </p:nvSpPr>
        <p:spPr>
          <a:noFill/>
        </p:spPr>
        <p:txBody>
          <a:bodyPr/>
          <a:lstStyle/>
          <a:p>
            <a:pPr eaLnBrk="1" hangingPunct="1"/>
            <a:endParaRPr lang="it-IT" sz="20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55675" eaLnBrk="0" hangingPunct="0">
              <a:defRPr>
                <a:solidFill>
                  <a:schemeClr val="tx1"/>
                </a:solidFill>
                <a:latin typeface="Arial" charset="0"/>
                <a:cs typeface="Arial" charset="0"/>
              </a:defRPr>
            </a:lvl1pPr>
            <a:lvl2pPr marL="742950" indent="-285750" defTabSz="955675" eaLnBrk="0" hangingPunct="0">
              <a:defRPr>
                <a:solidFill>
                  <a:schemeClr val="tx1"/>
                </a:solidFill>
                <a:latin typeface="Arial" charset="0"/>
                <a:cs typeface="Arial" charset="0"/>
              </a:defRPr>
            </a:lvl2pPr>
            <a:lvl3pPr marL="1143000" indent="-228600" defTabSz="955675" eaLnBrk="0" hangingPunct="0">
              <a:defRPr>
                <a:solidFill>
                  <a:schemeClr val="tx1"/>
                </a:solidFill>
                <a:latin typeface="Arial" charset="0"/>
                <a:cs typeface="Arial" charset="0"/>
              </a:defRPr>
            </a:lvl3pPr>
            <a:lvl4pPr marL="1600200" indent="-228600" defTabSz="955675" eaLnBrk="0" hangingPunct="0">
              <a:defRPr>
                <a:solidFill>
                  <a:schemeClr val="tx1"/>
                </a:solidFill>
                <a:latin typeface="Arial" charset="0"/>
                <a:cs typeface="Arial" charset="0"/>
              </a:defRPr>
            </a:lvl4pPr>
            <a:lvl5pPr marL="2057400" indent="-228600" defTabSz="955675" eaLnBrk="0" hangingPunct="0">
              <a:defRPr>
                <a:solidFill>
                  <a:schemeClr val="tx1"/>
                </a:solidFill>
                <a:latin typeface="Arial" charset="0"/>
                <a:cs typeface="Arial" charset="0"/>
              </a:defRPr>
            </a:lvl5pPr>
            <a:lvl6pPr marL="2514600" indent="-228600" defTabSz="955675" eaLnBrk="0" fontAlgn="base" hangingPunct="0">
              <a:spcBef>
                <a:spcPct val="0"/>
              </a:spcBef>
              <a:spcAft>
                <a:spcPct val="0"/>
              </a:spcAft>
              <a:defRPr>
                <a:solidFill>
                  <a:schemeClr val="tx1"/>
                </a:solidFill>
                <a:latin typeface="Arial" charset="0"/>
                <a:cs typeface="Arial" charset="0"/>
              </a:defRPr>
            </a:lvl6pPr>
            <a:lvl7pPr marL="2971800" indent="-228600" defTabSz="955675" eaLnBrk="0" fontAlgn="base" hangingPunct="0">
              <a:spcBef>
                <a:spcPct val="0"/>
              </a:spcBef>
              <a:spcAft>
                <a:spcPct val="0"/>
              </a:spcAft>
              <a:defRPr>
                <a:solidFill>
                  <a:schemeClr val="tx1"/>
                </a:solidFill>
                <a:latin typeface="Arial" charset="0"/>
                <a:cs typeface="Arial" charset="0"/>
              </a:defRPr>
            </a:lvl7pPr>
            <a:lvl8pPr marL="3429000" indent="-228600" defTabSz="955675" eaLnBrk="0" fontAlgn="base" hangingPunct="0">
              <a:spcBef>
                <a:spcPct val="0"/>
              </a:spcBef>
              <a:spcAft>
                <a:spcPct val="0"/>
              </a:spcAft>
              <a:defRPr>
                <a:solidFill>
                  <a:schemeClr val="tx1"/>
                </a:solidFill>
                <a:latin typeface="Arial" charset="0"/>
                <a:cs typeface="Arial" charset="0"/>
              </a:defRPr>
            </a:lvl8pPr>
            <a:lvl9pPr marL="3886200" indent="-228600" defTabSz="955675" eaLnBrk="0" fontAlgn="base" hangingPunct="0">
              <a:spcBef>
                <a:spcPct val="0"/>
              </a:spcBef>
              <a:spcAft>
                <a:spcPct val="0"/>
              </a:spcAft>
              <a:defRPr>
                <a:solidFill>
                  <a:schemeClr val="tx1"/>
                </a:solidFill>
                <a:latin typeface="Arial" charset="0"/>
                <a:cs typeface="Arial" charset="0"/>
              </a:defRPr>
            </a:lvl9pPr>
          </a:lstStyle>
          <a:p>
            <a:pPr marL="0" marR="0" lvl="0" indent="0" algn="r" defTabSz="955675" rtl="0" eaLnBrk="1" fontAlgn="base" latinLnBrk="0" hangingPunct="1">
              <a:lnSpc>
                <a:spcPct val="100000"/>
              </a:lnSpc>
              <a:spcBef>
                <a:spcPct val="0"/>
              </a:spcBef>
              <a:spcAft>
                <a:spcPct val="0"/>
              </a:spcAft>
              <a:buClrTx/>
              <a:buSzTx/>
              <a:buFontTx/>
              <a:buNone/>
              <a:tabLst/>
              <a:defRPr/>
            </a:pPr>
            <a:fld id="{38E6B70C-0D6D-4A53-B7A2-6C1950576505}" type="slidenum">
              <a:rPr kumimoji="0" lang="it-IT"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55675" rtl="0" eaLnBrk="1" fontAlgn="base" latinLnBrk="0" hangingPunct="1">
                <a:lnSpc>
                  <a:spcPct val="100000"/>
                </a:lnSpc>
                <a:spcBef>
                  <a:spcPct val="0"/>
                </a:spcBef>
                <a:spcAft>
                  <a:spcPct val="0"/>
                </a:spcAft>
                <a:buClrTx/>
                <a:buSzTx/>
                <a:buFontTx/>
                <a:buNone/>
                <a:tabLst/>
                <a:defRPr/>
              </a:pPr>
              <a:t>2</a:t>
            </a:fld>
            <a:endParaRPr kumimoji="0" lang="it-IT"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1747" name="Rectangle 2"/>
          <p:cNvSpPr>
            <a:spLocks noGrp="1" noRot="1" noChangeAspect="1" noChangeArrowheads="1" noTextEdit="1"/>
          </p:cNvSpPr>
          <p:nvPr>
            <p:ph type="sldImg"/>
          </p:nvPr>
        </p:nvSpPr>
        <p:spPr>
          <a:xfrm>
            <a:off x="1371600" y="1143000"/>
            <a:ext cx="4114800" cy="3086100"/>
          </a:xfrm>
          <a:ln/>
        </p:spPr>
      </p:sp>
      <p:sp>
        <p:nvSpPr>
          <p:cNvPr id="31748" name="Rectangle 3"/>
          <p:cNvSpPr>
            <a:spLocks noGrp="1" noChangeArrowheads="1"/>
          </p:cNvSpPr>
          <p:nvPr>
            <p:ph type="body" idx="1"/>
          </p:nvPr>
        </p:nvSpPr>
        <p:spPr>
          <a:noFill/>
        </p:spPr>
        <p:txBody>
          <a:bodyPr/>
          <a:lstStyle/>
          <a:p>
            <a:pPr eaLnBrk="1" hangingPunct="1"/>
            <a:endParaRPr lang="it-IT" sz="2000" dirty="0"/>
          </a:p>
        </p:txBody>
      </p:sp>
    </p:spTree>
    <p:extLst>
      <p:ext uri="{BB962C8B-B14F-4D97-AF65-F5344CB8AC3E}">
        <p14:creationId xmlns:p14="http://schemas.microsoft.com/office/powerpoint/2010/main" val="2287411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55675" eaLnBrk="0" hangingPunct="0">
              <a:defRPr>
                <a:solidFill>
                  <a:schemeClr val="tx1"/>
                </a:solidFill>
                <a:latin typeface="Arial" charset="0"/>
                <a:cs typeface="Arial" charset="0"/>
              </a:defRPr>
            </a:lvl1pPr>
            <a:lvl2pPr marL="742950" indent="-285750" defTabSz="955675" eaLnBrk="0" hangingPunct="0">
              <a:defRPr>
                <a:solidFill>
                  <a:schemeClr val="tx1"/>
                </a:solidFill>
                <a:latin typeface="Arial" charset="0"/>
                <a:cs typeface="Arial" charset="0"/>
              </a:defRPr>
            </a:lvl2pPr>
            <a:lvl3pPr marL="1143000" indent="-228600" defTabSz="955675" eaLnBrk="0" hangingPunct="0">
              <a:defRPr>
                <a:solidFill>
                  <a:schemeClr val="tx1"/>
                </a:solidFill>
                <a:latin typeface="Arial" charset="0"/>
                <a:cs typeface="Arial" charset="0"/>
              </a:defRPr>
            </a:lvl3pPr>
            <a:lvl4pPr marL="1600200" indent="-228600" defTabSz="955675" eaLnBrk="0" hangingPunct="0">
              <a:defRPr>
                <a:solidFill>
                  <a:schemeClr val="tx1"/>
                </a:solidFill>
                <a:latin typeface="Arial" charset="0"/>
                <a:cs typeface="Arial" charset="0"/>
              </a:defRPr>
            </a:lvl4pPr>
            <a:lvl5pPr marL="2057400" indent="-228600" defTabSz="955675" eaLnBrk="0" hangingPunct="0">
              <a:defRPr>
                <a:solidFill>
                  <a:schemeClr val="tx1"/>
                </a:solidFill>
                <a:latin typeface="Arial" charset="0"/>
                <a:cs typeface="Arial" charset="0"/>
              </a:defRPr>
            </a:lvl5pPr>
            <a:lvl6pPr marL="2514600" indent="-228600" defTabSz="955675" eaLnBrk="0" fontAlgn="base" hangingPunct="0">
              <a:spcBef>
                <a:spcPct val="0"/>
              </a:spcBef>
              <a:spcAft>
                <a:spcPct val="0"/>
              </a:spcAft>
              <a:defRPr>
                <a:solidFill>
                  <a:schemeClr val="tx1"/>
                </a:solidFill>
                <a:latin typeface="Arial" charset="0"/>
                <a:cs typeface="Arial" charset="0"/>
              </a:defRPr>
            </a:lvl6pPr>
            <a:lvl7pPr marL="2971800" indent="-228600" defTabSz="955675" eaLnBrk="0" fontAlgn="base" hangingPunct="0">
              <a:spcBef>
                <a:spcPct val="0"/>
              </a:spcBef>
              <a:spcAft>
                <a:spcPct val="0"/>
              </a:spcAft>
              <a:defRPr>
                <a:solidFill>
                  <a:schemeClr val="tx1"/>
                </a:solidFill>
                <a:latin typeface="Arial" charset="0"/>
                <a:cs typeface="Arial" charset="0"/>
              </a:defRPr>
            </a:lvl7pPr>
            <a:lvl8pPr marL="3429000" indent="-228600" defTabSz="955675" eaLnBrk="0" fontAlgn="base" hangingPunct="0">
              <a:spcBef>
                <a:spcPct val="0"/>
              </a:spcBef>
              <a:spcAft>
                <a:spcPct val="0"/>
              </a:spcAft>
              <a:defRPr>
                <a:solidFill>
                  <a:schemeClr val="tx1"/>
                </a:solidFill>
                <a:latin typeface="Arial" charset="0"/>
                <a:cs typeface="Arial" charset="0"/>
              </a:defRPr>
            </a:lvl8pPr>
            <a:lvl9pPr marL="3886200" indent="-228600" defTabSz="955675" eaLnBrk="0" fontAlgn="base" hangingPunct="0">
              <a:spcBef>
                <a:spcPct val="0"/>
              </a:spcBef>
              <a:spcAft>
                <a:spcPct val="0"/>
              </a:spcAft>
              <a:defRPr>
                <a:solidFill>
                  <a:schemeClr val="tx1"/>
                </a:solidFill>
                <a:latin typeface="Arial" charset="0"/>
                <a:cs typeface="Arial" charset="0"/>
              </a:defRPr>
            </a:lvl9pPr>
          </a:lstStyle>
          <a:p>
            <a:pPr marL="0" marR="0" lvl="0" indent="0" algn="r" defTabSz="955675" rtl="0" eaLnBrk="1" fontAlgn="base" latinLnBrk="0" hangingPunct="1">
              <a:lnSpc>
                <a:spcPct val="100000"/>
              </a:lnSpc>
              <a:spcBef>
                <a:spcPct val="0"/>
              </a:spcBef>
              <a:spcAft>
                <a:spcPct val="0"/>
              </a:spcAft>
              <a:buClrTx/>
              <a:buSzTx/>
              <a:buFontTx/>
              <a:buNone/>
              <a:tabLst/>
              <a:defRPr/>
            </a:pPr>
            <a:fld id="{38E6B70C-0D6D-4A53-B7A2-6C1950576505}" type="slidenum">
              <a:rPr kumimoji="0" lang="it-IT"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55675" rtl="0" eaLnBrk="1" fontAlgn="base" latinLnBrk="0" hangingPunct="1">
                <a:lnSpc>
                  <a:spcPct val="100000"/>
                </a:lnSpc>
                <a:spcBef>
                  <a:spcPct val="0"/>
                </a:spcBef>
                <a:spcAft>
                  <a:spcPct val="0"/>
                </a:spcAft>
                <a:buClrTx/>
                <a:buSzTx/>
                <a:buFontTx/>
                <a:buNone/>
                <a:tabLst/>
                <a:defRPr/>
              </a:pPr>
              <a:t>3</a:t>
            </a:fld>
            <a:endParaRPr kumimoji="0" lang="it-IT"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1747" name="Rectangle 2"/>
          <p:cNvSpPr>
            <a:spLocks noGrp="1" noRot="1" noChangeAspect="1" noChangeArrowheads="1" noTextEdit="1"/>
          </p:cNvSpPr>
          <p:nvPr>
            <p:ph type="sldImg"/>
          </p:nvPr>
        </p:nvSpPr>
        <p:spPr>
          <a:xfrm>
            <a:off x="1371600" y="1143000"/>
            <a:ext cx="4114800" cy="3086100"/>
          </a:xfrm>
          <a:ln/>
        </p:spPr>
      </p:sp>
      <p:sp>
        <p:nvSpPr>
          <p:cNvPr id="31748" name="Rectangle 3"/>
          <p:cNvSpPr>
            <a:spLocks noGrp="1" noChangeArrowheads="1"/>
          </p:cNvSpPr>
          <p:nvPr>
            <p:ph type="body" idx="1"/>
          </p:nvPr>
        </p:nvSpPr>
        <p:spPr>
          <a:noFill/>
        </p:spPr>
        <p:txBody>
          <a:bodyPr/>
          <a:lstStyle/>
          <a:p>
            <a:pPr eaLnBrk="1" hangingPunct="1"/>
            <a:endParaRPr lang="it-IT" sz="2000" dirty="0"/>
          </a:p>
        </p:txBody>
      </p:sp>
    </p:spTree>
    <p:extLst>
      <p:ext uri="{BB962C8B-B14F-4D97-AF65-F5344CB8AC3E}">
        <p14:creationId xmlns:p14="http://schemas.microsoft.com/office/powerpoint/2010/main" val="2025459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55675" eaLnBrk="0" hangingPunct="0">
              <a:defRPr>
                <a:solidFill>
                  <a:schemeClr val="tx1"/>
                </a:solidFill>
                <a:latin typeface="Arial" charset="0"/>
                <a:cs typeface="Arial" charset="0"/>
              </a:defRPr>
            </a:lvl1pPr>
            <a:lvl2pPr marL="742950" indent="-285750" defTabSz="955675" eaLnBrk="0" hangingPunct="0">
              <a:defRPr>
                <a:solidFill>
                  <a:schemeClr val="tx1"/>
                </a:solidFill>
                <a:latin typeface="Arial" charset="0"/>
                <a:cs typeface="Arial" charset="0"/>
              </a:defRPr>
            </a:lvl2pPr>
            <a:lvl3pPr marL="1143000" indent="-228600" defTabSz="955675" eaLnBrk="0" hangingPunct="0">
              <a:defRPr>
                <a:solidFill>
                  <a:schemeClr val="tx1"/>
                </a:solidFill>
                <a:latin typeface="Arial" charset="0"/>
                <a:cs typeface="Arial" charset="0"/>
              </a:defRPr>
            </a:lvl3pPr>
            <a:lvl4pPr marL="1600200" indent="-228600" defTabSz="955675" eaLnBrk="0" hangingPunct="0">
              <a:defRPr>
                <a:solidFill>
                  <a:schemeClr val="tx1"/>
                </a:solidFill>
                <a:latin typeface="Arial" charset="0"/>
                <a:cs typeface="Arial" charset="0"/>
              </a:defRPr>
            </a:lvl4pPr>
            <a:lvl5pPr marL="2057400" indent="-228600" defTabSz="955675" eaLnBrk="0" hangingPunct="0">
              <a:defRPr>
                <a:solidFill>
                  <a:schemeClr val="tx1"/>
                </a:solidFill>
                <a:latin typeface="Arial" charset="0"/>
                <a:cs typeface="Arial" charset="0"/>
              </a:defRPr>
            </a:lvl5pPr>
            <a:lvl6pPr marL="2514600" indent="-228600" defTabSz="955675" eaLnBrk="0" fontAlgn="base" hangingPunct="0">
              <a:spcBef>
                <a:spcPct val="0"/>
              </a:spcBef>
              <a:spcAft>
                <a:spcPct val="0"/>
              </a:spcAft>
              <a:defRPr>
                <a:solidFill>
                  <a:schemeClr val="tx1"/>
                </a:solidFill>
                <a:latin typeface="Arial" charset="0"/>
                <a:cs typeface="Arial" charset="0"/>
              </a:defRPr>
            </a:lvl6pPr>
            <a:lvl7pPr marL="2971800" indent="-228600" defTabSz="955675" eaLnBrk="0" fontAlgn="base" hangingPunct="0">
              <a:spcBef>
                <a:spcPct val="0"/>
              </a:spcBef>
              <a:spcAft>
                <a:spcPct val="0"/>
              </a:spcAft>
              <a:defRPr>
                <a:solidFill>
                  <a:schemeClr val="tx1"/>
                </a:solidFill>
                <a:latin typeface="Arial" charset="0"/>
                <a:cs typeface="Arial" charset="0"/>
              </a:defRPr>
            </a:lvl7pPr>
            <a:lvl8pPr marL="3429000" indent="-228600" defTabSz="955675" eaLnBrk="0" fontAlgn="base" hangingPunct="0">
              <a:spcBef>
                <a:spcPct val="0"/>
              </a:spcBef>
              <a:spcAft>
                <a:spcPct val="0"/>
              </a:spcAft>
              <a:defRPr>
                <a:solidFill>
                  <a:schemeClr val="tx1"/>
                </a:solidFill>
                <a:latin typeface="Arial" charset="0"/>
                <a:cs typeface="Arial" charset="0"/>
              </a:defRPr>
            </a:lvl8pPr>
            <a:lvl9pPr marL="3886200" indent="-228600" defTabSz="955675" eaLnBrk="0" fontAlgn="base" hangingPunct="0">
              <a:spcBef>
                <a:spcPct val="0"/>
              </a:spcBef>
              <a:spcAft>
                <a:spcPct val="0"/>
              </a:spcAft>
              <a:defRPr>
                <a:solidFill>
                  <a:schemeClr val="tx1"/>
                </a:solidFill>
                <a:latin typeface="Arial" charset="0"/>
                <a:cs typeface="Arial" charset="0"/>
              </a:defRPr>
            </a:lvl9pPr>
          </a:lstStyle>
          <a:p>
            <a:pPr marL="0" marR="0" lvl="0" indent="0" algn="r" defTabSz="955675" rtl="0" eaLnBrk="1" fontAlgn="base" latinLnBrk="0" hangingPunct="1">
              <a:lnSpc>
                <a:spcPct val="100000"/>
              </a:lnSpc>
              <a:spcBef>
                <a:spcPct val="0"/>
              </a:spcBef>
              <a:spcAft>
                <a:spcPct val="0"/>
              </a:spcAft>
              <a:buClrTx/>
              <a:buSzTx/>
              <a:buFontTx/>
              <a:buNone/>
              <a:tabLst/>
              <a:defRPr/>
            </a:pPr>
            <a:fld id="{38E6B70C-0D6D-4A53-B7A2-6C1950576505}" type="slidenum">
              <a:rPr kumimoji="0" lang="it-IT"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55675" rtl="0" eaLnBrk="1" fontAlgn="base" latinLnBrk="0" hangingPunct="1">
                <a:lnSpc>
                  <a:spcPct val="100000"/>
                </a:lnSpc>
                <a:spcBef>
                  <a:spcPct val="0"/>
                </a:spcBef>
                <a:spcAft>
                  <a:spcPct val="0"/>
                </a:spcAft>
                <a:buClrTx/>
                <a:buSzTx/>
                <a:buFontTx/>
                <a:buNone/>
                <a:tabLst/>
                <a:defRPr/>
              </a:pPr>
              <a:t>4</a:t>
            </a:fld>
            <a:endParaRPr kumimoji="0" lang="it-IT"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1747" name="Rectangle 2"/>
          <p:cNvSpPr>
            <a:spLocks noGrp="1" noRot="1" noChangeAspect="1" noChangeArrowheads="1" noTextEdit="1"/>
          </p:cNvSpPr>
          <p:nvPr>
            <p:ph type="sldImg"/>
          </p:nvPr>
        </p:nvSpPr>
        <p:spPr>
          <a:xfrm>
            <a:off x="1371600" y="1143000"/>
            <a:ext cx="4114800" cy="3086100"/>
          </a:xfrm>
          <a:ln/>
        </p:spPr>
      </p:sp>
      <p:sp>
        <p:nvSpPr>
          <p:cNvPr id="31748" name="Rectangle 3"/>
          <p:cNvSpPr>
            <a:spLocks noGrp="1" noChangeArrowheads="1"/>
          </p:cNvSpPr>
          <p:nvPr>
            <p:ph type="body" idx="1"/>
          </p:nvPr>
        </p:nvSpPr>
        <p:spPr>
          <a:noFill/>
        </p:spPr>
        <p:txBody>
          <a:bodyPr/>
          <a:lstStyle/>
          <a:p>
            <a:pPr eaLnBrk="1" hangingPunct="1"/>
            <a:endParaRPr lang="it-IT" sz="2000" dirty="0"/>
          </a:p>
        </p:txBody>
      </p:sp>
    </p:spTree>
    <p:extLst>
      <p:ext uri="{BB962C8B-B14F-4D97-AF65-F5344CB8AC3E}">
        <p14:creationId xmlns:p14="http://schemas.microsoft.com/office/powerpoint/2010/main" val="26768242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55675" eaLnBrk="0" hangingPunct="0">
              <a:defRPr>
                <a:solidFill>
                  <a:schemeClr val="tx1"/>
                </a:solidFill>
                <a:latin typeface="Arial" charset="0"/>
                <a:cs typeface="Arial" charset="0"/>
              </a:defRPr>
            </a:lvl1pPr>
            <a:lvl2pPr marL="742950" indent="-285750" defTabSz="955675" eaLnBrk="0" hangingPunct="0">
              <a:defRPr>
                <a:solidFill>
                  <a:schemeClr val="tx1"/>
                </a:solidFill>
                <a:latin typeface="Arial" charset="0"/>
                <a:cs typeface="Arial" charset="0"/>
              </a:defRPr>
            </a:lvl2pPr>
            <a:lvl3pPr marL="1143000" indent="-228600" defTabSz="955675" eaLnBrk="0" hangingPunct="0">
              <a:defRPr>
                <a:solidFill>
                  <a:schemeClr val="tx1"/>
                </a:solidFill>
                <a:latin typeface="Arial" charset="0"/>
                <a:cs typeface="Arial" charset="0"/>
              </a:defRPr>
            </a:lvl3pPr>
            <a:lvl4pPr marL="1600200" indent="-228600" defTabSz="955675" eaLnBrk="0" hangingPunct="0">
              <a:defRPr>
                <a:solidFill>
                  <a:schemeClr val="tx1"/>
                </a:solidFill>
                <a:latin typeface="Arial" charset="0"/>
                <a:cs typeface="Arial" charset="0"/>
              </a:defRPr>
            </a:lvl4pPr>
            <a:lvl5pPr marL="2057400" indent="-228600" defTabSz="955675" eaLnBrk="0" hangingPunct="0">
              <a:defRPr>
                <a:solidFill>
                  <a:schemeClr val="tx1"/>
                </a:solidFill>
                <a:latin typeface="Arial" charset="0"/>
                <a:cs typeface="Arial" charset="0"/>
              </a:defRPr>
            </a:lvl5pPr>
            <a:lvl6pPr marL="2514600" indent="-228600" defTabSz="955675" eaLnBrk="0" fontAlgn="base" hangingPunct="0">
              <a:spcBef>
                <a:spcPct val="0"/>
              </a:spcBef>
              <a:spcAft>
                <a:spcPct val="0"/>
              </a:spcAft>
              <a:defRPr>
                <a:solidFill>
                  <a:schemeClr val="tx1"/>
                </a:solidFill>
                <a:latin typeface="Arial" charset="0"/>
                <a:cs typeface="Arial" charset="0"/>
              </a:defRPr>
            </a:lvl6pPr>
            <a:lvl7pPr marL="2971800" indent="-228600" defTabSz="955675" eaLnBrk="0" fontAlgn="base" hangingPunct="0">
              <a:spcBef>
                <a:spcPct val="0"/>
              </a:spcBef>
              <a:spcAft>
                <a:spcPct val="0"/>
              </a:spcAft>
              <a:defRPr>
                <a:solidFill>
                  <a:schemeClr val="tx1"/>
                </a:solidFill>
                <a:latin typeface="Arial" charset="0"/>
                <a:cs typeface="Arial" charset="0"/>
              </a:defRPr>
            </a:lvl7pPr>
            <a:lvl8pPr marL="3429000" indent="-228600" defTabSz="955675" eaLnBrk="0" fontAlgn="base" hangingPunct="0">
              <a:spcBef>
                <a:spcPct val="0"/>
              </a:spcBef>
              <a:spcAft>
                <a:spcPct val="0"/>
              </a:spcAft>
              <a:defRPr>
                <a:solidFill>
                  <a:schemeClr val="tx1"/>
                </a:solidFill>
                <a:latin typeface="Arial" charset="0"/>
                <a:cs typeface="Arial" charset="0"/>
              </a:defRPr>
            </a:lvl8pPr>
            <a:lvl9pPr marL="3886200" indent="-228600" defTabSz="955675" eaLnBrk="0" fontAlgn="base" hangingPunct="0">
              <a:spcBef>
                <a:spcPct val="0"/>
              </a:spcBef>
              <a:spcAft>
                <a:spcPct val="0"/>
              </a:spcAft>
              <a:defRPr>
                <a:solidFill>
                  <a:schemeClr val="tx1"/>
                </a:solidFill>
                <a:latin typeface="Arial" charset="0"/>
                <a:cs typeface="Arial" charset="0"/>
              </a:defRPr>
            </a:lvl9pPr>
          </a:lstStyle>
          <a:p>
            <a:pPr marL="0" marR="0" lvl="0" indent="0" algn="r" defTabSz="955675" rtl="0" eaLnBrk="1" fontAlgn="base" latinLnBrk="0" hangingPunct="1">
              <a:lnSpc>
                <a:spcPct val="100000"/>
              </a:lnSpc>
              <a:spcBef>
                <a:spcPct val="0"/>
              </a:spcBef>
              <a:spcAft>
                <a:spcPct val="0"/>
              </a:spcAft>
              <a:buClrTx/>
              <a:buSzTx/>
              <a:buFontTx/>
              <a:buNone/>
              <a:tabLst/>
              <a:defRPr/>
            </a:pPr>
            <a:fld id="{38E6B70C-0D6D-4A53-B7A2-6C1950576505}" type="slidenum">
              <a:rPr kumimoji="0" lang="it-IT"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55675" rtl="0" eaLnBrk="1" fontAlgn="base" latinLnBrk="0" hangingPunct="1">
                <a:lnSpc>
                  <a:spcPct val="100000"/>
                </a:lnSpc>
                <a:spcBef>
                  <a:spcPct val="0"/>
                </a:spcBef>
                <a:spcAft>
                  <a:spcPct val="0"/>
                </a:spcAft>
                <a:buClrTx/>
                <a:buSzTx/>
                <a:buFontTx/>
                <a:buNone/>
                <a:tabLst/>
                <a:defRPr/>
              </a:pPr>
              <a:t>5</a:t>
            </a:fld>
            <a:endParaRPr kumimoji="0" lang="it-IT"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1747" name="Rectangle 2"/>
          <p:cNvSpPr>
            <a:spLocks noGrp="1" noRot="1" noChangeAspect="1" noChangeArrowheads="1" noTextEdit="1"/>
          </p:cNvSpPr>
          <p:nvPr>
            <p:ph type="sldImg"/>
          </p:nvPr>
        </p:nvSpPr>
        <p:spPr>
          <a:xfrm>
            <a:off x="1371600" y="1143000"/>
            <a:ext cx="4114800" cy="3086100"/>
          </a:xfrm>
          <a:ln/>
        </p:spPr>
      </p:sp>
      <p:sp>
        <p:nvSpPr>
          <p:cNvPr id="31748" name="Rectangle 3"/>
          <p:cNvSpPr>
            <a:spLocks noGrp="1" noChangeArrowheads="1"/>
          </p:cNvSpPr>
          <p:nvPr>
            <p:ph type="body" idx="1"/>
          </p:nvPr>
        </p:nvSpPr>
        <p:spPr>
          <a:noFill/>
        </p:spPr>
        <p:txBody>
          <a:bodyPr/>
          <a:lstStyle/>
          <a:p>
            <a:pPr eaLnBrk="1" hangingPunct="1"/>
            <a:endParaRPr lang="it-IT" sz="2000" dirty="0"/>
          </a:p>
        </p:txBody>
      </p:sp>
    </p:spTree>
    <p:extLst>
      <p:ext uri="{BB962C8B-B14F-4D97-AF65-F5344CB8AC3E}">
        <p14:creationId xmlns:p14="http://schemas.microsoft.com/office/powerpoint/2010/main" val="3124360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55675" eaLnBrk="0" hangingPunct="0">
              <a:defRPr>
                <a:solidFill>
                  <a:schemeClr val="tx1"/>
                </a:solidFill>
                <a:latin typeface="Arial" charset="0"/>
                <a:cs typeface="Arial" charset="0"/>
              </a:defRPr>
            </a:lvl1pPr>
            <a:lvl2pPr marL="742950" indent="-285750" defTabSz="955675" eaLnBrk="0" hangingPunct="0">
              <a:defRPr>
                <a:solidFill>
                  <a:schemeClr val="tx1"/>
                </a:solidFill>
                <a:latin typeface="Arial" charset="0"/>
                <a:cs typeface="Arial" charset="0"/>
              </a:defRPr>
            </a:lvl2pPr>
            <a:lvl3pPr marL="1143000" indent="-228600" defTabSz="955675" eaLnBrk="0" hangingPunct="0">
              <a:defRPr>
                <a:solidFill>
                  <a:schemeClr val="tx1"/>
                </a:solidFill>
                <a:latin typeface="Arial" charset="0"/>
                <a:cs typeface="Arial" charset="0"/>
              </a:defRPr>
            </a:lvl3pPr>
            <a:lvl4pPr marL="1600200" indent="-228600" defTabSz="955675" eaLnBrk="0" hangingPunct="0">
              <a:defRPr>
                <a:solidFill>
                  <a:schemeClr val="tx1"/>
                </a:solidFill>
                <a:latin typeface="Arial" charset="0"/>
                <a:cs typeface="Arial" charset="0"/>
              </a:defRPr>
            </a:lvl4pPr>
            <a:lvl5pPr marL="2057400" indent="-228600" defTabSz="955675" eaLnBrk="0" hangingPunct="0">
              <a:defRPr>
                <a:solidFill>
                  <a:schemeClr val="tx1"/>
                </a:solidFill>
                <a:latin typeface="Arial" charset="0"/>
                <a:cs typeface="Arial" charset="0"/>
              </a:defRPr>
            </a:lvl5pPr>
            <a:lvl6pPr marL="2514600" indent="-228600" defTabSz="955675" eaLnBrk="0" fontAlgn="base" hangingPunct="0">
              <a:spcBef>
                <a:spcPct val="0"/>
              </a:spcBef>
              <a:spcAft>
                <a:spcPct val="0"/>
              </a:spcAft>
              <a:defRPr>
                <a:solidFill>
                  <a:schemeClr val="tx1"/>
                </a:solidFill>
                <a:latin typeface="Arial" charset="0"/>
                <a:cs typeface="Arial" charset="0"/>
              </a:defRPr>
            </a:lvl6pPr>
            <a:lvl7pPr marL="2971800" indent="-228600" defTabSz="955675" eaLnBrk="0" fontAlgn="base" hangingPunct="0">
              <a:spcBef>
                <a:spcPct val="0"/>
              </a:spcBef>
              <a:spcAft>
                <a:spcPct val="0"/>
              </a:spcAft>
              <a:defRPr>
                <a:solidFill>
                  <a:schemeClr val="tx1"/>
                </a:solidFill>
                <a:latin typeface="Arial" charset="0"/>
                <a:cs typeface="Arial" charset="0"/>
              </a:defRPr>
            </a:lvl7pPr>
            <a:lvl8pPr marL="3429000" indent="-228600" defTabSz="955675" eaLnBrk="0" fontAlgn="base" hangingPunct="0">
              <a:spcBef>
                <a:spcPct val="0"/>
              </a:spcBef>
              <a:spcAft>
                <a:spcPct val="0"/>
              </a:spcAft>
              <a:defRPr>
                <a:solidFill>
                  <a:schemeClr val="tx1"/>
                </a:solidFill>
                <a:latin typeface="Arial" charset="0"/>
                <a:cs typeface="Arial" charset="0"/>
              </a:defRPr>
            </a:lvl8pPr>
            <a:lvl9pPr marL="3886200" indent="-228600" defTabSz="955675" eaLnBrk="0" fontAlgn="base" hangingPunct="0">
              <a:spcBef>
                <a:spcPct val="0"/>
              </a:spcBef>
              <a:spcAft>
                <a:spcPct val="0"/>
              </a:spcAft>
              <a:defRPr>
                <a:solidFill>
                  <a:schemeClr val="tx1"/>
                </a:solidFill>
                <a:latin typeface="Arial" charset="0"/>
                <a:cs typeface="Arial" charset="0"/>
              </a:defRPr>
            </a:lvl9pPr>
          </a:lstStyle>
          <a:p>
            <a:pPr marL="0" marR="0" lvl="0" indent="0" algn="r" defTabSz="955675" rtl="0" eaLnBrk="1" fontAlgn="base" latinLnBrk="0" hangingPunct="1">
              <a:lnSpc>
                <a:spcPct val="100000"/>
              </a:lnSpc>
              <a:spcBef>
                <a:spcPct val="0"/>
              </a:spcBef>
              <a:spcAft>
                <a:spcPct val="0"/>
              </a:spcAft>
              <a:buClrTx/>
              <a:buSzTx/>
              <a:buFontTx/>
              <a:buNone/>
              <a:tabLst/>
              <a:defRPr/>
            </a:pPr>
            <a:fld id="{38E6B70C-0D6D-4A53-B7A2-6C1950576505}" type="slidenum">
              <a:rPr kumimoji="0" lang="it-IT"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55675" rtl="0" eaLnBrk="1" fontAlgn="base" latinLnBrk="0" hangingPunct="1">
                <a:lnSpc>
                  <a:spcPct val="100000"/>
                </a:lnSpc>
                <a:spcBef>
                  <a:spcPct val="0"/>
                </a:spcBef>
                <a:spcAft>
                  <a:spcPct val="0"/>
                </a:spcAft>
                <a:buClrTx/>
                <a:buSzTx/>
                <a:buFontTx/>
                <a:buNone/>
                <a:tabLst/>
                <a:defRPr/>
              </a:pPr>
              <a:t>6</a:t>
            </a:fld>
            <a:endParaRPr kumimoji="0" lang="it-IT"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1747" name="Rectangle 2"/>
          <p:cNvSpPr>
            <a:spLocks noGrp="1" noRot="1" noChangeAspect="1" noChangeArrowheads="1" noTextEdit="1"/>
          </p:cNvSpPr>
          <p:nvPr>
            <p:ph type="sldImg"/>
          </p:nvPr>
        </p:nvSpPr>
        <p:spPr>
          <a:xfrm>
            <a:off x="1371600" y="1143000"/>
            <a:ext cx="4114800" cy="3086100"/>
          </a:xfrm>
          <a:ln/>
        </p:spPr>
      </p:sp>
      <p:sp>
        <p:nvSpPr>
          <p:cNvPr id="31748" name="Rectangle 3"/>
          <p:cNvSpPr>
            <a:spLocks noGrp="1" noChangeArrowheads="1"/>
          </p:cNvSpPr>
          <p:nvPr>
            <p:ph type="body" idx="1"/>
          </p:nvPr>
        </p:nvSpPr>
        <p:spPr>
          <a:noFill/>
        </p:spPr>
        <p:txBody>
          <a:bodyPr/>
          <a:lstStyle/>
          <a:p>
            <a:pPr eaLnBrk="1" hangingPunct="1"/>
            <a:endParaRPr lang="it-IT" sz="2000" dirty="0"/>
          </a:p>
        </p:txBody>
      </p:sp>
    </p:spTree>
    <p:extLst>
      <p:ext uri="{BB962C8B-B14F-4D97-AF65-F5344CB8AC3E}">
        <p14:creationId xmlns:p14="http://schemas.microsoft.com/office/powerpoint/2010/main" val="3623823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55675" eaLnBrk="0" hangingPunct="0">
              <a:defRPr>
                <a:solidFill>
                  <a:schemeClr val="tx1"/>
                </a:solidFill>
                <a:latin typeface="Arial" charset="0"/>
                <a:cs typeface="Arial" charset="0"/>
              </a:defRPr>
            </a:lvl1pPr>
            <a:lvl2pPr marL="742950" indent="-285750" defTabSz="955675" eaLnBrk="0" hangingPunct="0">
              <a:defRPr>
                <a:solidFill>
                  <a:schemeClr val="tx1"/>
                </a:solidFill>
                <a:latin typeface="Arial" charset="0"/>
                <a:cs typeface="Arial" charset="0"/>
              </a:defRPr>
            </a:lvl2pPr>
            <a:lvl3pPr marL="1143000" indent="-228600" defTabSz="955675" eaLnBrk="0" hangingPunct="0">
              <a:defRPr>
                <a:solidFill>
                  <a:schemeClr val="tx1"/>
                </a:solidFill>
                <a:latin typeface="Arial" charset="0"/>
                <a:cs typeface="Arial" charset="0"/>
              </a:defRPr>
            </a:lvl3pPr>
            <a:lvl4pPr marL="1600200" indent="-228600" defTabSz="955675" eaLnBrk="0" hangingPunct="0">
              <a:defRPr>
                <a:solidFill>
                  <a:schemeClr val="tx1"/>
                </a:solidFill>
                <a:latin typeface="Arial" charset="0"/>
                <a:cs typeface="Arial" charset="0"/>
              </a:defRPr>
            </a:lvl4pPr>
            <a:lvl5pPr marL="2057400" indent="-228600" defTabSz="955675" eaLnBrk="0" hangingPunct="0">
              <a:defRPr>
                <a:solidFill>
                  <a:schemeClr val="tx1"/>
                </a:solidFill>
                <a:latin typeface="Arial" charset="0"/>
                <a:cs typeface="Arial" charset="0"/>
              </a:defRPr>
            </a:lvl5pPr>
            <a:lvl6pPr marL="2514600" indent="-228600" defTabSz="955675" eaLnBrk="0" fontAlgn="base" hangingPunct="0">
              <a:spcBef>
                <a:spcPct val="0"/>
              </a:spcBef>
              <a:spcAft>
                <a:spcPct val="0"/>
              </a:spcAft>
              <a:defRPr>
                <a:solidFill>
                  <a:schemeClr val="tx1"/>
                </a:solidFill>
                <a:latin typeface="Arial" charset="0"/>
                <a:cs typeface="Arial" charset="0"/>
              </a:defRPr>
            </a:lvl6pPr>
            <a:lvl7pPr marL="2971800" indent="-228600" defTabSz="955675" eaLnBrk="0" fontAlgn="base" hangingPunct="0">
              <a:spcBef>
                <a:spcPct val="0"/>
              </a:spcBef>
              <a:spcAft>
                <a:spcPct val="0"/>
              </a:spcAft>
              <a:defRPr>
                <a:solidFill>
                  <a:schemeClr val="tx1"/>
                </a:solidFill>
                <a:latin typeface="Arial" charset="0"/>
                <a:cs typeface="Arial" charset="0"/>
              </a:defRPr>
            </a:lvl7pPr>
            <a:lvl8pPr marL="3429000" indent="-228600" defTabSz="955675" eaLnBrk="0" fontAlgn="base" hangingPunct="0">
              <a:spcBef>
                <a:spcPct val="0"/>
              </a:spcBef>
              <a:spcAft>
                <a:spcPct val="0"/>
              </a:spcAft>
              <a:defRPr>
                <a:solidFill>
                  <a:schemeClr val="tx1"/>
                </a:solidFill>
                <a:latin typeface="Arial" charset="0"/>
                <a:cs typeface="Arial" charset="0"/>
              </a:defRPr>
            </a:lvl8pPr>
            <a:lvl9pPr marL="3886200" indent="-228600" defTabSz="955675" eaLnBrk="0" fontAlgn="base" hangingPunct="0">
              <a:spcBef>
                <a:spcPct val="0"/>
              </a:spcBef>
              <a:spcAft>
                <a:spcPct val="0"/>
              </a:spcAft>
              <a:defRPr>
                <a:solidFill>
                  <a:schemeClr val="tx1"/>
                </a:solidFill>
                <a:latin typeface="Arial" charset="0"/>
                <a:cs typeface="Arial" charset="0"/>
              </a:defRPr>
            </a:lvl9pPr>
          </a:lstStyle>
          <a:p>
            <a:pPr marL="0" marR="0" lvl="0" indent="0" algn="r" defTabSz="955675" rtl="0" eaLnBrk="1" fontAlgn="base" latinLnBrk="0" hangingPunct="1">
              <a:lnSpc>
                <a:spcPct val="100000"/>
              </a:lnSpc>
              <a:spcBef>
                <a:spcPct val="0"/>
              </a:spcBef>
              <a:spcAft>
                <a:spcPct val="0"/>
              </a:spcAft>
              <a:buClrTx/>
              <a:buSzTx/>
              <a:buFontTx/>
              <a:buNone/>
              <a:tabLst/>
              <a:defRPr/>
            </a:pPr>
            <a:fld id="{38E6B70C-0D6D-4A53-B7A2-6C1950576505}" type="slidenum">
              <a:rPr kumimoji="0" lang="it-IT"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55675" rtl="0" eaLnBrk="1" fontAlgn="base" latinLnBrk="0" hangingPunct="1">
                <a:lnSpc>
                  <a:spcPct val="100000"/>
                </a:lnSpc>
                <a:spcBef>
                  <a:spcPct val="0"/>
                </a:spcBef>
                <a:spcAft>
                  <a:spcPct val="0"/>
                </a:spcAft>
                <a:buClrTx/>
                <a:buSzTx/>
                <a:buFontTx/>
                <a:buNone/>
                <a:tabLst/>
                <a:defRPr/>
              </a:pPr>
              <a:t>7</a:t>
            </a:fld>
            <a:endParaRPr kumimoji="0" lang="it-IT"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1747" name="Rectangle 2"/>
          <p:cNvSpPr>
            <a:spLocks noGrp="1" noRot="1" noChangeAspect="1" noChangeArrowheads="1" noTextEdit="1"/>
          </p:cNvSpPr>
          <p:nvPr>
            <p:ph type="sldImg"/>
          </p:nvPr>
        </p:nvSpPr>
        <p:spPr>
          <a:xfrm>
            <a:off x="1371600" y="1143000"/>
            <a:ext cx="4114800" cy="3086100"/>
          </a:xfrm>
          <a:ln/>
        </p:spPr>
      </p:sp>
      <p:sp>
        <p:nvSpPr>
          <p:cNvPr id="31748" name="Rectangle 3"/>
          <p:cNvSpPr>
            <a:spLocks noGrp="1" noChangeArrowheads="1"/>
          </p:cNvSpPr>
          <p:nvPr>
            <p:ph type="body" idx="1"/>
          </p:nvPr>
        </p:nvSpPr>
        <p:spPr>
          <a:noFill/>
        </p:spPr>
        <p:txBody>
          <a:bodyPr/>
          <a:lstStyle/>
          <a:p>
            <a:pPr eaLnBrk="1" hangingPunct="1"/>
            <a:endParaRPr lang="it-IT" sz="2000" dirty="0"/>
          </a:p>
        </p:txBody>
      </p:sp>
    </p:spTree>
    <p:extLst>
      <p:ext uri="{BB962C8B-B14F-4D97-AF65-F5344CB8AC3E}">
        <p14:creationId xmlns:p14="http://schemas.microsoft.com/office/powerpoint/2010/main" val="1685076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55675" eaLnBrk="0" hangingPunct="0">
              <a:defRPr>
                <a:solidFill>
                  <a:schemeClr val="tx1"/>
                </a:solidFill>
                <a:latin typeface="Arial" charset="0"/>
                <a:cs typeface="Arial" charset="0"/>
              </a:defRPr>
            </a:lvl1pPr>
            <a:lvl2pPr marL="742950" indent="-285750" defTabSz="955675" eaLnBrk="0" hangingPunct="0">
              <a:defRPr>
                <a:solidFill>
                  <a:schemeClr val="tx1"/>
                </a:solidFill>
                <a:latin typeface="Arial" charset="0"/>
                <a:cs typeface="Arial" charset="0"/>
              </a:defRPr>
            </a:lvl2pPr>
            <a:lvl3pPr marL="1143000" indent="-228600" defTabSz="955675" eaLnBrk="0" hangingPunct="0">
              <a:defRPr>
                <a:solidFill>
                  <a:schemeClr val="tx1"/>
                </a:solidFill>
                <a:latin typeface="Arial" charset="0"/>
                <a:cs typeface="Arial" charset="0"/>
              </a:defRPr>
            </a:lvl3pPr>
            <a:lvl4pPr marL="1600200" indent="-228600" defTabSz="955675" eaLnBrk="0" hangingPunct="0">
              <a:defRPr>
                <a:solidFill>
                  <a:schemeClr val="tx1"/>
                </a:solidFill>
                <a:latin typeface="Arial" charset="0"/>
                <a:cs typeface="Arial" charset="0"/>
              </a:defRPr>
            </a:lvl4pPr>
            <a:lvl5pPr marL="2057400" indent="-228600" defTabSz="955675" eaLnBrk="0" hangingPunct="0">
              <a:defRPr>
                <a:solidFill>
                  <a:schemeClr val="tx1"/>
                </a:solidFill>
                <a:latin typeface="Arial" charset="0"/>
                <a:cs typeface="Arial" charset="0"/>
              </a:defRPr>
            </a:lvl5pPr>
            <a:lvl6pPr marL="2514600" indent="-228600" defTabSz="955675" eaLnBrk="0" fontAlgn="base" hangingPunct="0">
              <a:spcBef>
                <a:spcPct val="0"/>
              </a:spcBef>
              <a:spcAft>
                <a:spcPct val="0"/>
              </a:spcAft>
              <a:defRPr>
                <a:solidFill>
                  <a:schemeClr val="tx1"/>
                </a:solidFill>
                <a:latin typeface="Arial" charset="0"/>
                <a:cs typeface="Arial" charset="0"/>
              </a:defRPr>
            </a:lvl6pPr>
            <a:lvl7pPr marL="2971800" indent="-228600" defTabSz="955675" eaLnBrk="0" fontAlgn="base" hangingPunct="0">
              <a:spcBef>
                <a:spcPct val="0"/>
              </a:spcBef>
              <a:spcAft>
                <a:spcPct val="0"/>
              </a:spcAft>
              <a:defRPr>
                <a:solidFill>
                  <a:schemeClr val="tx1"/>
                </a:solidFill>
                <a:latin typeface="Arial" charset="0"/>
                <a:cs typeface="Arial" charset="0"/>
              </a:defRPr>
            </a:lvl7pPr>
            <a:lvl8pPr marL="3429000" indent="-228600" defTabSz="955675" eaLnBrk="0" fontAlgn="base" hangingPunct="0">
              <a:spcBef>
                <a:spcPct val="0"/>
              </a:spcBef>
              <a:spcAft>
                <a:spcPct val="0"/>
              </a:spcAft>
              <a:defRPr>
                <a:solidFill>
                  <a:schemeClr val="tx1"/>
                </a:solidFill>
                <a:latin typeface="Arial" charset="0"/>
                <a:cs typeface="Arial" charset="0"/>
              </a:defRPr>
            </a:lvl8pPr>
            <a:lvl9pPr marL="3886200" indent="-228600" defTabSz="955675" eaLnBrk="0" fontAlgn="base" hangingPunct="0">
              <a:spcBef>
                <a:spcPct val="0"/>
              </a:spcBef>
              <a:spcAft>
                <a:spcPct val="0"/>
              </a:spcAft>
              <a:defRPr>
                <a:solidFill>
                  <a:schemeClr val="tx1"/>
                </a:solidFill>
                <a:latin typeface="Arial" charset="0"/>
                <a:cs typeface="Arial" charset="0"/>
              </a:defRPr>
            </a:lvl9pPr>
          </a:lstStyle>
          <a:p>
            <a:pPr marL="0" marR="0" lvl="0" indent="0" algn="r" defTabSz="955675" rtl="0" eaLnBrk="1" fontAlgn="base" latinLnBrk="0" hangingPunct="1">
              <a:lnSpc>
                <a:spcPct val="100000"/>
              </a:lnSpc>
              <a:spcBef>
                <a:spcPct val="0"/>
              </a:spcBef>
              <a:spcAft>
                <a:spcPct val="0"/>
              </a:spcAft>
              <a:buClrTx/>
              <a:buSzTx/>
              <a:buFontTx/>
              <a:buNone/>
              <a:tabLst/>
              <a:defRPr/>
            </a:pPr>
            <a:fld id="{38E6B70C-0D6D-4A53-B7A2-6C1950576505}" type="slidenum">
              <a:rPr kumimoji="0" lang="it-IT" sz="13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55675" rtl="0" eaLnBrk="1" fontAlgn="base" latinLnBrk="0" hangingPunct="1">
                <a:lnSpc>
                  <a:spcPct val="100000"/>
                </a:lnSpc>
                <a:spcBef>
                  <a:spcPct val="0"/>
                </a:spcBef>
                <a:spcAft>
                  <a:spcPct val="0"/>
                </a:spcAft>
                <a:buClrTx/>
                <a:buSzTx/>
                <a:buFontTx/>
                <a:buNone/>
                <a:tabLst/>
                <a:defRPr/>
              </a:pPr>
              <a:t>8</a:t>
            </a:fld>
            <a:endParaRPr kumimoji="0" lang="it-IT" sz="1300" b="0" i="0" u="none" strike="noStrike" kern="1200" cap="none" spc="0" normalizeH="0" baseline="0" noProof="0" dirty="0">
              <a:ln>
                <a:noFill/>
              </a:ln>
              <a:solidFill>
                <a:srgbClr val="000000"/>
              </a:solidFill>
              <a:effectLst/>
              <a:uLnTx/>
              <a:uFillTx/>
              <a:latin typeface="Arial" charset="0"/>
              <a:ea typeface="+mn-ea"/>
              <a:cs typeface="Arial" charset="0"/>
            </a:endParaRPr>
          </a:p>
        </p:txBody>
      </p:sp>
      <p:sp>
        <p:nvSpPr>
          <p:cNvPr id="31747" name="Rectangle 2"/>
          <p:cNvSpPr>
            <a:spLocks noGrp="1" noRot="1" noChangeAspect="1" noChangeArrowheads="1" noTextEdit="1"/>
          </p:cNvSpPr>
          <p:nvPr>
            <p:ph type="sldImg"/>
          </p:nvPr>
        </p:nvSpPr>
        <p:spPr>
          <a:xfrm>
            <a:off x="1371600" y="1143000"/>
            <a:ext cx="4114800" cy="3086100"/>
          </a:xfrm>
          <a:ln/>
        </p:spPr>
      </p:sp>
      <p:sp>
        <p:nvSpPr>
          <p:cNvPr id="31748" name="Rectangle 3"/>
          <p:cNvSpPr>
            <a:spLocks noGrp="1" noChangeArrowheads="1"/>
          </p:cNvSpPr>
          <p:nvPr>
            <p:ph type="body" idx="1"/>
          </p:nvPr>
        </p:nvSpPr>
        <p:spPr>
          <a:noFill/>
        </p:spPr>
        <p:txBody>
          <a:bodyPr/>
          <a:lstStyle/>
          <a:p>
            <a:pPr eaLnBrk="1" hangingPunct="1"/>
            <a:endParaRPr lang="it-IT" sz="2000" dirty="0"/>
          </a:p>
        </p:txBody>
      </p:sp>
    </p:spTree>
    <p:extLst>
      <p:ext uri="{BB962C8B-B14F-4D97-AF65-F5344CB8AC3E}">
        <p14:creationId xmlns:p14="http://schemas.microsoft.com/office/powerpoint/2010/main" val="3285230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7"/>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6" name="Rectangle 6"/>
          <p:cNvSpPr>
            <a:spLocks noGrp="1" noChangeArrowheads="1"/>
          </p:cNvSpPr>
          <p:nvPr>
            <p:ph type="sldNum" sz="quarter" idx="12"/>
          </p:nvPr>
        </p:nvSpPr>
        <p:spPr>
          <a:ln/>
        </p:spPr>
        <p:txBody>
          <a:bodyPr/>
          <a:lstStyle>
            <a:lvl1pPr>
              <a:defRPr/>
            </a:lvl1pPr>
          </a:lstStyle>
          <a:p>
            <a:pPr>
              <a:defRPr/>
            </a:pPr>
            <a:fld id="{1A16FA14-B953-45E2-AFF2-0A148B1FC48C}" type="slidenum">
              <a:rPr lang="it-IT"/>
              <a:pPr>
                <a:defRPr/>
              </a:pPr>
              <a:t>‹N›</a:t>
            </a:fld>
            <a:endParaRPr lang="it-IT" dirty="0"/>
          </a:p>
        </p:txBody>
      </p:sp>
    </p:spTree>
    <p:extLst>
      <p:ext uri="{BB962C8B-B14F-4D97-AF65-F5344CB8AC3E}">
        <p14:creationId xmlns:p14="http://schemas.microsoft.com/office/powerpoint/2010/main" val="2516692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6" name="Rectangle 6"/>
          <p:cNvSpPr>
            <a:spLocks noGrp="1" noChangeArrowheads="1"/>
          </p:cNvSpPr>
          <p:nvPr>
            <p:ph type="sldNum" sz="quarter" idx="12"/>
          </p:nvPr>
        </p:nvSpPr>
        <p:spPr>
          <a:ln/>
        </p:spPr>
        <p:txBody>
          <a:bodyPr/>
          <a:lstStyle>
            <a:lvl1pPr>
              <a:defRPr/>
            </a:lvl1pPr>
          </a:lstStyle>
          <a:p>
            <a:pPr>
              <a:defRPr/>
            </a:pPr>
            <a:fld id="{AEDBC97D-2B92-4EF2-944E-ED32D254FB40}" type="slidenum">
              <a:rPr lang="it-IT"/>
              <a:pPr>
                <a:defRPr/>
              </a:pPr>
              <a:t>‹N›</a:t>
            </a:fld>
            <a:endParaRPr lang="it-IT" dirty="0"/>
          </a:p>
        </p:txBody>
      </p:sp>
    </p:spTree>
    <p:extLst>
      <p:ext uri="{BB962C8B-B14F-4D97-AF65-F5344CB8AC3E}">
        <p14:creationId xmlns:p14="http://schemas.microsoft.com/office/powerpoint/2010/main" val="3487292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0"/>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40"/>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6" name="Rectangle 6"/>
          <p:cNvSpPr>
            <a:spLocks noGrp="1" noChangeArrowheads="1"/>
          </p:cNvSpPr>
          <p:nvPr>
            <p:ph type="sldNum" sz="quarter" idx="12"/>
          </p:nvPr>
        </p:nvSpPr>
        <p:spPr>
          <a:ln/>
        </p:spPr>
        <p:txBody>
          <a:bodyPr/>
          <a:lstStyle>
            <a:lvl1pPr>
              <a:defRPr/>
            </a:lvl1pPr>
          </a:lstStyle>
          <a:p>
            <a:pPr>
              <a:defRPr/>
            </a:pPr>
            <a:fld id="{01E34F38-1B18-473F-AA5B-2943A26AD455}" type="slidenum">
              <a:rPr lang="it-IT"/>
              <a:pPr>
                <a:defRPr/>
              </a:pPr>
              <a:t>‹N›</a:t>
            </a:fld>
            <a:endParaRPr lang="it-IT" dirty="0"/>
          </a:p>
        </p:txBody>
      </p:sp>
    </p:spTree>
    <p:extLst>
      <p:ext uri="{BB962C8B-B14F-4D97-AF65-F5344CB8AC3E}">
        <p14:creationId xmlns:p14="http://schemas.microsoft.com/office/powerpoint/2010/main" val="3373220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it-I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6" name="Rectangle 6"/>
          <p:cNvSpPr>
            <a:spLocks noGrp="1" noChangeArrowheads="1"/>
          </p:cNvSpPr>
          <p:nvPr>
            <p:ph type="sldNum" sz="quarter" idx="12"/>
          </p:nvPr>
        </p:nvSpPr>
        <p:spPr>
          <a:ln/>
        </p:spPr>
        <p:txBody>
          <a:bodyPr/>
          <a:lstStyle>
            <a:lvl1pPr>
              <a:defRPr/>
            </a:lvl1pPr>
          </a:lstStyle>
          <a:p>
            <a:pPr>
              <a:defRPr/>
            </a:pPr>
            <a:fld id="{038EC5A2-88E2-443F-AD21-1149EF98CA9B}" type="slidenum">
              <a:rPr lang="it-IT"/>
              <a:pPr>
                <a:defRPr/>
              </a:pPr>
              <a:t>‹N›</a:t>
            </a:fld>
            <a:endParaRPr lang="it-IT" dirty="0"/>
          </a:p>
        </p:txBody>
      </p:sp>
    </p:spTree>
    <p:extLst>
      <p:ext uri="{BB962C8B-B14F-4D97-AF65-F5344CB8AC3E}">
        <p14:creationId xmlns:p14="http://schemas.microsoft.com/office/powerpoint/2010/main" val="2104295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2"/>
            <a:ext cx="7772400" cy="1362075"/>
          </a:xfrm>
        </p:spPr>
        <p:txBody>
          <a:bodyPr anchor="t"/>
          <a:lstStyle>
            <a:lvl1pPr algn="l">
              <a:defRPr sz="3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6" name="Rectangle 6"/>
          <p:cNvSpPr>
            <a:spLocks noGrp="1" noChangeArrowheads="1"/>
          </p:cNvSpPr>
          <p:nvPr>
            <p:ph type="sldNum" sz="quarter" idx="12"/>
          </p:nvPr>
        </p:nvSpPr>
        <p:spPr>
          <a:ln/>
        </p:spPr>
        <p:txBody>
          <a:bodyPr/>
          <a:lstStyle>
            <a:lvl1pPr>
              <a:defRPr/>
            </a:lvl1pPr>
          </a:lstStyle>
          <a:p>
            <a:pPr>
              <a:defRPr/>
            </a:pPr>
            <a:fld id="{668179CA-EE40-4C2F-B1B8-40A1D13059E0}" type="slidenum">
              <a:rPr lang="it-IT"/>
              <a:pPr>
                <a:defRPr/>
              </a:pPr>
              <a:t>‹N›</a:t>
            </a:fld>
            <a:endParaRPr lang="it-IT" dirty="0"/>
          </a:p>
        </p:txBody>
      </p:sp>
    </p:spTree>
    <p:extLst>
      <p:ext uri="{BB962C8B-B14F-4D97-AF65-F5344CB8AC3E}">
        <p14:creationId xmlns:p14="http://schemas.microsoft.com/office/powerpoint/2010/main" val="1920330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it-I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7" name="Rectangle 6"/>
          <p:cNvSpPr>
            <a:spLocks noGrp="1" noChangeArrowheads="1"/>
          </p:cNvSpPr>
          <p:nvPr>
            <p:ph type="sldNum" sz="quarter" idx="12"/>
          </p:nvPr>
        </p:nvSpPr>
        <p:spPr>
          <a:ln/>
        </p:spPr>
        <p:txBody>
          <a:bodyPr/>
          <a:lstStyle>
            <a:lvl1pPr>
              <a:defRPr/>
            </a:lvl1pPr>
          </a:lstStyle>
          <a:p>
            <a:pPr>
              <a:defRPr/>
            </a:pPr>
            <a:fld id="{83E2CCB2-466C-4461-9B21-3FDEDD0AE3C4}" type="slidenum">
              <a:rPr lang="it-IT"/>
              <a:pPr>
                <a:defRPr/>
              </a:pPr>
              <a:t>‹N›</a:t>
            </a:fld>
            <a:endParaRPr lang="it-IT" dirty="0"/>
          </a:p>
        </p:txBody>
      </p:sp>
    </p:spTree>
    <p:extLst>
      <p:ext uri="{BB962C8B-B14F-4D97-AF65-F5344CB8AC3E}">
        <p14:creationId xmlns:p14="http://schemas.microsoft.com/office/powerpoint/2010/main" val="1926397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it-IT" dirty="0"/>
          </a:p>
        </p:txBody>
      </p:sp>
      <p:sp>
        <p:nvSpPr>
          <p:cNvPr id="8"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9" name="Rectangle 6"/>
          <p:cNvSpPr>
            <a:spLocks noGrp="1" noChangeArrowheads="1"/>
          </p:cNvSpPr>
          <p:nvPr>
            <p:ph type="sldNum" sz="quarter" idx="12"/>
          </p:nvPr>
        </p:nvSpPr>
        <p:spPr>
          <a:ln/>
        </p:spPr>
        <p:txBody>
          <a:bodyPr/>
          <a:lstStyle>
            <a:lvl1pPr>
              <a:defRPr/>
            </a:lvl1pPr>
          </a:lstStyle>
          <a:p>
            <a:pPr>
              <a:defRPr/>
            </a:pPr>
            <a:fld id="{79659E71-7E06-48D2-8055-B5B7E8296243}" type="slidenum">
              <a:rPr lang="it-IT"/>
              <a:pPr>
                <a:defRPr/>
              </a:pPr>
              <a:t>‹N›</a:t>
            </a:fld>
            <a:endParaRPr lang="it-IT" dirty="0"/>
          </a:p>
        </p:txBody>
      </p:sp>
    </p:spTree>
    <p:extLst>
      <p:ext uri="{BB962C8B-B14F-4D97-AF65-F5344CB8AC3E}">
        <p14:creationId xmlns:p14="http://schemas.microsoft.com/office/powerpoint/2010/main" val="170000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it-IT" dirty="0"/>
          </a:p>
        </p:txBody>
      </p:sp>
      <p:sp>
        <p:nvSpPr>
          <p:cNvPr id="4"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5" name="Rectangle 6"/>
          <p:cNvSpPr>
            <a:spLocks noGrp="1" noChangeArrowheads="1"/>
          </p:cNvSpPr>
          <p:nvPr>
            <p:ph type="sldNum" sz="quarter" idx="12"/>
          </p:nvPr>
        </p:nvSpPr>
        <p:spPr>
          <a:ln/>
        </p:spPr>
        <p:txBody>
          <a:bodyPr/>
          <a:lstStyle>
            <a:lvl1pPr>
              <a:defRPr/>
            </a:lvl1pPr>
          </a:lstStyle>
          <a:p>
            <a:pPr>
              <a:defRPr/>
            </a:pPr>
            <a:fld id="{CC1523F1-BA86-4273-B6AB-5DAA565CC03A}" type="slidenum">
              <a:rPr lang="it-IT"/>
              <a:pPr>
                <a:defRPr/>
              </a:pPr>
              <a:t>‹N›</a:t>
            </a:fld>
            <a:endParaRPr lang="it-IT" dirty="0"/>
          </a:p>
        </p:txBody>
      </p:sp>
    </p:spTree>
    <p:extLst>
      <p:ext uri="{BB962C8B-B14F-4D97-AF65-F5344CB8AC3E}">
        <p14:creationId xmlns:p14="http://schemas.microsoft.com/office/powerpoint/2010/main" val="336852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dirty="0"/>
          </a:p>
        </p:txBody>
      </p:sp>
      <p:sp>
        <p:nvSpPr>
          <p:cNvPr id="3"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4" name="Rectangle 6"/>
          <p:cNvSpPr>
            <a:spLocks noGrp="1" noChangeArrowheads="1"/>
          </p:cNvSpPr>
          <p:nvPr>
            <p:ph type="sldNum" sz="quarter" idx="12"/>
          </p:nvPr>
        </p:nvSpPr>
        <p:spPr>
          <a:ln/>
        </p:spPr>
        <p:txBody>
          <a:bodyPr/>
          <a:lstStyle>
            <a:lvl1pPr>
              <a:defRPr/>
            </a:lvl1pPr>
          </a:lstStyle>
          <a:p>
            <a:pPr>
              <a:defRPr/>
            </a:pPr>
            <a:fld id="{1F71B73C-12CC-4479-BB23-6F975917C986}" type="slidenum">
              <a:rPr lang="it-IT"/>
              <a:pPr>
                <a:defRPr/>
              </a:pPr>
              <a:t>‹N›</a:t>
            </a:fld>
            <a:endParaRPr lang="it-IT" dirty="0"/>
          </a:p>
        </p:txBody>
      </p:sp>
    </p:spTree>
    <p:extLst>
      <p:ext uri="{BB962C8B-B14F-4D97-AF65-F5344CB8AC3E}">
        <p14:creationId xmlns:p14="http://schemas.microsoft.com/office/powerpoint/2010/main" val="1395897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1500" b="1"/>
            </a:lvl1pPr>
          </a:lstStyle>
          <a:p>
            <a:r>
              <a:rPr lang="it-IT"/>
              <a:t>Fare clic per modificare lo stile del titolo</a:t>
            </a:r>
          </a:p>
        </p:txBody>
      </p:sp>
      <p:sp>
        <p:nvSpPr>
          <p:cNvPr id="3" name="Segnaposto contenuto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7" name="Rectangle 6"/>
          <p:cNvSpPr>
            <a:spLocks noGrp="1" noChangeArrowheads="1"/>
          </p:cNvSpPr>
          <p:nvPr>
            <p:ph type="sldNum" sz="quarter" idx="12"/>
          </p:nvPr>
        </p:nvSpPr>
        <p:spPr>
          <a:ln/>
        </p:spPr>
        <p:txBody>
          <a:bodyPr/>
          <a:lstStyle>
            <a:lvl1pPr>
              <a:defRPr/>
            </a:lvl1pPr>
          </a:lstStyle>
          <a:p>
            <a:pPr>
              <a:defRPr/>
            </a:pPr>
            <a:fld id="{0A0461C1-CCDF-4AD6-8420-35FADA59028A}" type="slidenum">
              <a:rPr lang="it-IT"/>
              <a:pPr>
                <a:defRPr/>
              </a:pPr>
              <a:t>‹N›</a:t>
            </a:fld>
            <a:endParaRPr lang="it-IT" dirty="0"/>
          </a:p>
        </p:txBody>
      </p:sp>
    </p:spTree>
    <p:extLst>
      <p:ext uri="{BB962C8B-B14F-4D97-AF65-F5344CB8AC3E}">
        <p14:creationId xmlns:p14="http://schemas.microsoft.com/office/powerpoint/2010/main" val="42899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15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it-IT" dirty="0"/>
          </a:p>
        </p:txBody>
      </p:sp>
      <p:sp>
        <p:nvSpPr>
          <p:cNvPr id="7" name="Rectangle 6"/>
          <p:cNvSpPr>
            <a:spLocks noGrp="1" noChangeArrowheads="1"/>
          </p:cNvSpPr>
          <p:nvPr>
            <p:ph type="sldNum" sz="quarter" idx="12"/>
          </p:nvPr>
        </p:nvSpPr>
        <p:spPr>
          <a:ln/>
        </p:spPr>
        <p:txBody>
          <a:bodyPr/>
          <a:lstStyle>
            <a:lvl1pPr>
              <a:defRPr/>
            </a:lvl1pPr>
          </a:lstStyle>
          <a:p>
            <a:pPr>
              <a:defRPr/>
            </a:pPr>
            <a:fld id="{D42B55F4-AB9A-47FA-BFB9-F01D577B98DC}" type="slidenum">
              <a:rPr lang="it-IT"/>
              <a:pPr>
                <a:defRPr/>
              </a:pPr>
              <a:t>‹N›</a:t>
            </a:fld>
            <a:endParaRPr lang="it-IT" dirty="0"/>
          </a:p>
        </p:txBody>
      </p:sp>
    </p:spTree>
    <p:extLst>
      <p:ext uri="{BB962C8B-B14F-4D97-AF65-F5344CB8AC3E}">
        <p14:creationId xmlns:p14="http://schemas.microsoft.com/office/powerpoint/2010/main" val="75734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t>Fare clic per modificare lo stile del titolo</a:t>
            </a:r>
          </a:p>
        </p:txBody>
      </p:sp>
      <p:sp>
        <p:nvSpPr>
          <p:cNvPr id="1027" name="Rectangle 3"/>
          <p:cNvSpPr>
            <a:spLocks noGrp="1" noChangeArrowheads="1"/>
          </p:cNvSpPr>
          <p:nvPr>
            <p:ph type="body" idx="1"/>
          </p:nvPr>
        </p:nvSpPr>
        <p:spPr bwMode="auto">
          <a:xfrm>
            <a:off x="457200" y="1600202"/>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50"/>
            </a:lvl1pPr>
          </a:lstStyle>
          <a:p>
            <a:pPr>
              <a:defRPr/>
            </a:pPr>
            <a:endParaRPr lang="it-IT"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50"/>
            </a:lvl1pPr>
          </a:lstStyle>
          <a:p>
            <a:pPr>
              <a:defRPr/>
            </a:pPr>
            <a:endParaRPr lang="it-IT"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50"/>
            </a:lvl1pPr>
          </a:lstStyle>
          <a:p>
            <a:pPr>
              <a:defRPr/>
            </a:pPr>
            <a:fld id="{67A28DC1-2C15-4B93-979B-63E32CC9268F}" type="slidenum">
              <a:rPr lang="it-IT"/>
              <a:pPr>
                <a:defRPr/>
              </a:pPr>
              <a:t>‹N›</a:t>
            </a:fld>
            <a:endParaRPr lang="it-IT" dirty="0"/>
          </a:p>
        </p:txBody>
      </p:sp>
    </p:spTree>
    <p:extLst>
      <p:ext uri="{BB962C8B-B14F-4D97-AF65-F5344CB8AC3E}">
        <p14:creationId xmlns:p14="http://schemas.microsoft.com/office/powerpoint/2010/main" val="41845635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cs typeface="Arial" charset="0"/>
        </a:defRPr>
      </a:lvl2pPr>
      <a:lvl3pPr algn="ctr" rtl="0" eaLnBrk="0" fontAlgn="base" hangingPunct="0">
        <a:spcBef>
          <a:spcPct val="0"/>
        </a:spcBef>
        <a:spcAft>
          <a:spcPct val="0"/>
        </a:spcAft>
        <a:defRPr sz="3300">
          <a:solidFill>
            <a:schemeClr val="tx2"/>
          </a:solidFill>
          <a:latin typeface="Arial" charset="0"/>
          <a:cs typeface="Arial" charset="0"/>
        </a:defRPr>
      </a:lvl3pPr>
      <a:lvl4pPr algn="ctr" rtl="0" eaLnBrk="0" fontAlgn="base" hangingPunct="0">
        <a:spcBef>
          <a:spcPct val="0"/>
        </a:spcBef>
        <a:spcAft>
          <a:spcPct val="0"/>
        </a:spcAft>
        <a:defRPr sz="3300">
          <a:solidFill>
            <a:schemeClr val="tx2"/>
          </a:solidFill>
          <a:latin typeface="Arial" charset="0"/>
          <a:cs typeface="Arial" charset="0"/>
        </a:defRPr>
      </a:lvl4pPr>
      <a:lvl5pPr algn="ctr" rtl="0" eaLnBrk="0" fontAlgn="base" hangingPunct="0">
        <a:spcBef>
          <a:spcPct val="0"/>
        </a:spcBef>
        <a:spcAft>
          <a:spcPct val="0"/>
        </a:spcAft>
        <a:defRPr sz="3300">
          <a:solidFill>
            <a:schemeClr val="tx2"/>
          </a:solidFill>
          <a:latin typeface="Arial" charset="0"/>
          <a:cs typeface="Arial" charset="0"/>
        </a:defRPr>
      </a:lvl5pPr>
      <a:lvl6pPr marL="342900" algn="ctr" rtl="0" fontAlgn="base">
        <a:spcBef>
          <a:spcPct val="0"/>
        </a:spcBef>
        <a:spcAft>
          <a:spcPct val="0"/>
        </a:spcAft>
        <a:defRPr sz="3300">
          <a:solidFill>
            <a:schemeClr val="tx2"/>
          </a:solidFill>
          <a:latin typeface="Arial" charset="0"/>
          <a:cs typeface="Arial" charset="0"/>
        </a:defRPr>
      </a:lvl6pPr>
      <a:lvl7pPr marL="685800" algn="ctr" rtl="0" fontAlgn="base">
        <a:spcBef>
          <a:spcPct val="0"/>
        </a:spcBef>
        <a:spcAft>
          <a:spcPct val="0"/>
        </a:spcAft>
        <a:defRPr sz="3300">
          <a:solidFill>
            <a:schemeClr val="tx2"/>
          </a:solidFill>
          <a:latin typeface="Arial" charset="0"/>
          <a:cs typeface="Arial" charset="0"/>
        </a:defRPr>
      </a:lvl7pPr>
      <a:lvl8pPr marL="1028700" algn="ctr" rtl="0" fontAlgn="base">
        <a:spcBef>
          <a:spcPct val="0"/>
        </a:spcBef>
        <a:spcAft>
          <a:spcPct val="0"/>
        </a:spcAft>
        <a:defRPr sz="3300">
          <a:solidFill>
            <a:schemeClr val="tx2"/>
          </a:solidFill>
          <a:latin typeface="Arial" charset="0"/>
          <a:cs typeface="Arial" charset="0"/>
        </a:defRPr>
      </a:lvl8pPr>
      <a:lvl9pPr marL="1371600" algn="ctr" rtl="0" fontAlgn="base">
        <a:spcBef>
          <a:spcPct val="0"/>
        </a:spcBef>
        <a:spcAft>
          <a:spcPct val="0"/>
        </a:spcAft>
        <a:defRPr sz="3300">
          <a:solidFill>
            <a:schemeClr val="tx2"/>
          </a:solidFill>
          <a:latin typeface="Arial" charset="0"/>
          <a:cs typeface="Arial"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cs typeface="+mn-cs"/>
        </a:defRPr>
      </a:lvl2pPr>
      <a:lvl3pPr marL="857250" indent="-171450" algn="l" rtl="0" eaLnBrk="0" fontAlgn="base" hangingPunct="0">
        <a:spcBef>
          <a:spcPct val="20000"/>
        </a:spcBef>
        <a:spcAft>
          <a:spcPct val="0"/>
        </a:spcAft>
        <a:buChar char="•"/>
        <a:defRPr sz="1800">
          <a:solidFill>
            <a:schemeClr val="tx1"/>
          </a:solidFill>
          <a:latin typeface="+mn-lt"/>
          <a:cs typeface="+mn-cs"/>
        </a:defRPr>
      </a:lvl3pPr>
      <a:lvl4pPr marL="1200150" indent="-171450" algn="l" rtl="0" eaLnBrk="0" fontAlgn="base" hangingPunct="0">
        <a:spcBef>
          <a:spcPct val="20000"/>
        </a:spcBef>
        <a:spcAft>
          <a:spcPct val="0"/>
        </a:spcAft>
        <a:buChar char="–"/>
        <a:defRPr sz="1500">
          <a:solidFill>
            <a:schemeClr val="tx1"/>
          </a:solidFill>
          <a:latin typeface="+mn-lt"/>
          <a:cs typeface="+mn-cs"/>
        </a:defRPr>
      </a:lvl4pPr>
      <a:lvl5pPr marL="1543050" indent="-171450" algn="l" rtl="0" eaLnBrk="0" fontAlgn="base" hangingPunct="0">
        <a:spcBef>
          <a:spcPct val="20000"/>
        </a:spcBef>
        <a:spcAft>
          <a:spcPct val="0"/>
        </a:spcAft>
        <a:buChar char="»"/>
        <a:defRPr sz="1500">
          <a:solidFill>
            <a:schemeClr val="tx1"/>
          </a:solidFill>
          <a:latin typeface="+mn-lt"/>
          <a:cs typeface="+mn-cs"/>
        </a:defRPr>
      </a:lvl5pPr>
      <a:lvl6pPr marL="1885950" indent="-171450" algn="l" rtl="0" fontAlgn="base">
        <a:spcBef>
          <a:spcPct val="20000"/>
        </a:spcBef>
        <a:spcAft>
          <a:spcPct val="0"/>
        </a:spcAft>
        <a:buChar char="»"/>
        <a:defRPr sz="1500">
          <a:solidFill>
            <a:schemeClr val="tx1"/>
          </a:solidFill>
          <a:latin typeface="+mn-lt"/>
          <a:cs typeface="+mn-cs"/>
        </a:defRPr>
      </a:lvl6pPr>
      <a:lvl7pPr marL="2228850" indent="-171450" algn="l" rtl="0" fontAlgn="base">
        <a:spcBef>
          <a:spcPct val="20000"/>
        </a:spcBef>
        <a:spcAft>
          <a:spcPct val="0"/>
        </a:spcAft>
        <a:buChar char="»"/>
        <a:defRPr sz="1500">
          <a:solidFill>
            <a:schemeClr val="tx1"/>
          </a:solidFill>
          <a:latin typeface="+mn-lt"/>
          <a:cs typeface="+mn-cs"/>
        </a:defRPr>
      </a:lvl7pPr>
      <a:lvl8pPr marL="2571750" indent="-171450" algn="l" rtl="0" fontAlgn="base">
        <a:spcBef>
          <a:spcPct val="20000"/>
        </a:spcBef>
        <a:spcAft>
          <a:spcPct val="0"/>
        </a:spcAft>
        <a:buChar char="»"/>
        <a:defRPr sz="1500">
          <a:solidFill>
            <a:schemeClr val="tx1"/>
          </a:solidFill>
          <a:latin typeface="+mn-lt"/>
          <a:cs typeface="+mn-cs"/>
        </a:defRPr>
      </a:lvl8pPr>
      <a:lvl9pPr marL="2914650" indent="-171450" algn="l" rtl="0" fontAlgn="base">
        <a:spcBef>
          <a:spcPct val="20000"/>
        </a:spcBef>
        <a:spcAft>
          <a:spcPct val="0"/>
        </a:spcAft>
        <a:buChar char="»"/>
        <a:defRPr sz="1500">
          <a:solidFill>
            <a:schemeClr val="tx1"/>
          </a:solidFill>
          <a:latin typeface="+mn-lt"/>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94639" y="594947"/>
            <a:ext cx="8461434" cy="1252326"/>
          </a:xfrm>
          <a:solidFill>
            <a:schemeClr val="bg1"/>
          </a:solidFill>
        </p:spPr>
        <p:txBody>
          <a:bodyPr/>
          <a:lstStyle/>
          <a:p>
            <a:pPr eaLnBrk="1" hangingPunct="1"/>
            <a:br>
              <a:rPr lang="it-IT" sz="3200" b="1" dirty="0">
                <a:solidFill>
                  <a:schemeClr val="accent2"/>
                </a:solidFill>
              </a:rPr>
            </a:br>
            <a:br>
              <a:rPr lang="it-IT" sz="3200" b="1" dirty="0">
                <a:solidFill>
                  <a:schemeClr val="accent2"/>
                </a:solidFill>
              </a:rPr>
            </a:br>
            <a:br>
              <a:rPr lang="it-IT" sz="3200" b="1" dirty="0">
                <a:solidFill>
                  <a:schemeClr val="accent2"/>
                </a:solidFill>
              </a:rPr>
            </a:br>
            <a:r>
              <a:rPr lang="it-IT" sz="3200" b="1" dirty="0">
                <a:solidFill>
                  <a:schemeClr val="accent2"/>
                </a:solidFill>
              </a:rPr>
              <a:t>Evento Ordine degli Attuari</a:t>
            </a:r>
            <a:br>
              <a:rPr lang="it-IT" sz="3200" b="1" dirty="0">
                <a:solidFill>
                  <a:schemeClr val="accent2"/>
                </a:solidFill>
              </a:rPr>
            </a:br>
            <a:r>
              <a:rPr lang="it-IT" sz="2000" b="1" dirty="0">
                <a:solidFill>
                  <a:schemeClr val="accent2"/>
                </a:solidFill>
              </a:rPr>
              <a:t> </a:t>
            </a:r>
            <a:br>
              <a:rPr lang="it-IT" sz="2000" b="1" dirty="0">
                <a:solidFill>
                  <a:schemeClr val="accent2"/>
                </a:solidFill>
              </a:rPr>
            </a:br>
            <a:r>
              <a:rPr lang="it-IT" sz="2000" b="1" dirty="0">
                <a:solidFill>
                  <a:schemeClr val="accent2"/>
                </a:solidFill>
              </a:rPr>
              <a:t>GdL IFRS17</a:t>
            </a:r>
            <a:br>
              <a:rPr lang="it-IT" sz="2000" b="1" dirty="0">
                <a:solidFill>
                  <a:schemeClr val="accent2"/>
                </a:solidFill>
              </a:rPr>
            </a:br>
            <a:br>
              <a:rPr lang="it-IT" sz="2000" b="1" dirty="0">
                <a:solidFill>
                  <a:schemeClr val="accent2"/>
                </a:solidFill>
              </a:rPr>
            </a:br>
            <a:r>
              <a:rPr lang="it-IT" sz="2000" b="1" dirty="0">
                <a:solidFill>
                  <a:schemeClr val="accent2"/>
                </a:solidFill>
              </a:rPr>
              <a:t>Position papers </a:t>
            </a:r>
            <a:br>
              <a:rPr lang="it-IT" sz="2800" b="1" dirty="0">
                <a:solidFill>
                  <a:schemeClr val="accent2"/>
                </a:solidFill>
              </a:rPr>
            </a:br>
            <a:endParaRPr lang="it-IT" sz="1350" dirty="0">
              <a:solidFill>
                <a:schemeClr val="accent2"/>
              </a:solidFill>
            </a:endParaRPr>
          </a:p>
        </p:txBody>
      </p:sp>
      <p:sp>
        <p:nvSpPr>
          <p:cNvPr id="2052" name="Line 5"/>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sp>
        <p:nvSpPr>
          <p:cNvPr id="2053" name="Rectangle 6"/>
          <p:cNvSpPr>
            <a:spLocks noChangeArrowheads="1"/>
          </p:cNvSpPr>
          <p:nvPr/>
        </p:nvSpPr>
        <p:spPr bwMode="auto">
          <a:xfrm>
            <a:off x="247154" y="5379108"/>
            <a:ext cx="8682053" cy="452404"/>
          </a:xfrm>
          <a:prstGeom prst="rect">
            <a:avLst/>
          </a:prstGeom>
          <a:solidFill>
            <a:schemeClr val="bg1">
              <a:lumMod val="95000"/>
            </a:schemeClr>
          </a:solidFill>
          <a:ln>
            <a:noFill/>
          </a:ln>
          <a:effectLst/>
        </p:spPr>
        <p:txBody>
          <a:bodyPr anchor="ctr"/>
          <a:lstStyle/>
          <a:p>
            <a:pPr algn="ctr" fontAlgn="base">
              <a:spcBef>
                <a:spcPct val="0"/>
              </a:spcBef>
              <a:spcAft>
                <a:spcPct val="0"/>
              </a:spcAft>
            </a:pPr>
            <a:r>
              <a:rPr lang="it-IT" sz="1400" dirty="0">
                <a:solidFill>
                  <a:srgbClr val="333399"/>
                </a:solidFill>
                <a:latin typeface="Arial" charset="0"/>
                <a:cs typeface="Arial" charset="0"/>
              </a:rPr>
              <a:t>Ordine degli Attuari - Commissione Vita</a:t>
            </a:r>
          </a:p>
        </p:txBody>
      </p:sp>
      <p:sp>
        <p:nvSpPr>
          <p:cNvPr id="2054" name="Text Box 7"/>
          <p:cNvSpPr txBox="1">
            <a:spLocks noChangeArrowheads="1"/>
          </p:cNvSpPr>
          <p:nvPr/>
        </p:nvSpPr>
        <p:spPr bwMode="auto">
          <a:xfrm>
            <a:off x="2665914" y="3284345"/>
            <a:ext cx="3718883" cy="929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180975" eaLnBrk="0" hangingPunct="0">
              <a:defRPr>
                <a:solidFill>
                  <a:schemeClr val="tx1"/>
                </a:solidFill>
                <a:latin typeface="Arial" charset="0"/>
                <a:cs typeface="Arial" charset="0"/>
              </a:defRPr>
            </a:lvl1pPr>
            <a:lvl2pPr marL="742950" indent="-285750" defTabSz="180975" eaLnBrk="0" hangingPunct="0">
              <a:defRPr>
                <a:solidFill>
                  <a:schemeClr val="tx1"/>
                </a:solidFill>
                <a:latin typeface="Arial" charset="0"/>
                <a:cs typeface="Arial" charset="0"/>
              </a:defRPr>
            </a:lvl2pPr>
            <a:lvl3pPr marL="1143000" indent="-228600" defTabSz="180975" eaLnBrk="0" hangingPunct="0">
              <a:defRPr>
                <a:solidFill>
                  <a:schemeClr val="tx1"/>
                </a:solidFill>
                <a:latin typeface="Arial" charset="0"/>
                <a:cs typeface="Arial" charset="0"/>
              </a:defRPr>
            </a:lvl3pPr>
            <a:lvl4pPr marL="1600200" indent="-228600" defTabSz="180975" eaLnBrk="0" hangingPunct="0">
              <a:defRPr>
                <a:solidFill>
                  <a:schemeClr val="tx1"/>
                </a:solidFill>
                <a:latin typeface="Arial" charset="0"/>
                <a:cs typeface="Arial" charset="0"/>
              </a:defRPr>
            </a:lvl4pPr>
            <a:lvl5pPr marL="2057400" indent="-228600" defTabSz="180975" eaLnBrk="0" hangingPunct="0">
              <a:defRPr>
                <a:solidFill>
                  <a:schemeClr val="tx1"/>
                </a:solidFill>
                <a:latin typeface="Arial" charset="0"/>
                <a:cs typeface="Arial" charset="0"/>
              </a:defRPr>
            </a:lvl5pPr>
            <a:lvl6pPr marL="2514600" indent="-228600" defTabSz="180975" eaLnBrk="0" fontAlgn="base" hangingPunct="0">
              <a:spcBef>
                <a:spcPct val="0"/>
              </a:spcBef>
              <a:spcAft>
                <a:spcPct val="0"/>
              </a:spcAft>
              <a:defRPr>
                <a:solidFill>
                  <a:schemeClr val="tx1"/>
                </a:solidFill>
                <a:latin typeface="Arial" charset="0"/>
                <a:cs typeface="Arial" charset="0"/>
              </a:defRPr>
            </a:lvl6pPr>
            <a:lvl7pPr marL="2971800" indent="-228600" defTabSz="180975" eaLnBrk="0" fontAlgn="base" hangingPunct="0">
              <a:spcBef>
                <a:spcPct val="0"/>
              </a:spcBef>
              <a:spcAft>
                <a:spcPct val="0"/>
              </a:spcAft>
              <a:defRPr>
                <a:solidFill>
                  <a:schemeClr val="tx1"/>
                </a:solidFill>
                <a:latin typeface="Arial" charset="0"/>
                <a:cs typeface="Arial" charset="0"/>
              </a:defRPr>
            </a:lvl7pPr>
            <a:lvl8pPr marL="3429000" indent="-228600" defTabSz="180975" eaLnBrk="0" fontAlgn="base" hangingPunct="0">
              <a:spcBef>
                <a:spcPct val="0"/>
              </a:spcBef>
              <a:spcAft>
                <a:spcPct val="0"/>
              </a:spcAft>
              <a:defRPr>
                <a:solidFill>
                  <a:schemeClr val="tx1"/>
                </a:solidFill>
                <a:latin typeface="Arial" charset="0"/>
                <a:cs typeface="Arial" charset="0"/>
              </a:defRPr>
            </a:lvl8pPr>
            <a:lvl9pPr marL="3886200" indent="-228600" defTabSz="180975"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lnSpc>
                <a:spcPct val="80000"/>
              </a:lnSpc>
              <a:spcBef>
                <a:spcPct val="50000"/>
              </a:spcBef>
              <a:spcAft>
                <a:spcPct val="0"/>
              </a:spcAft>
            </a:pPr>
            <a:endParaRPr lang="it-IT" sz="1600" dirty="0">
              <a:solidFill>
                <a:srgbClr val="333399"/>
              </a:solidFill>
            </a:endParaRPr>
          </a:p>
          <a:p>
            <a:pPr algn="ctr" eaLnBrk="1" fontAlgn="base" hangingPunct="1">
              <a:lnSpc>
                <a:spcPct val="80000"/>
              </a:lnSpc>
              <a:spcBef>
                <a:spcPct val="50000"/>
              </a:spcBef>
              <a:spcAft>
                <a:spcPct val="0"/>
              </a:spcAft>
            </a:pPr>
            <a:endParaRPr lang="it-IT" sz="1600" dirty="0">
              <a:solidFill>
                <a:srgbClr val="333399"/>
              </a:solidFill>
            </a:endParaRPr>
          </a:p>
          <a:p>
            <a:pPr algn="ctr" eaLnBrk="1" fontAlgn="base" hangingPunct="1">
              <a:lnSpc>
                <a:spcPct val="80000"/>
              </a:lnSpc>
              <a:spcBef>
                <a:spcPct val="50000"/>
              </a:spcBef>
              <a:spcAft>
                <a:spcPct val="0"/>
              </a:spcAft>
            </a:pPr>
            <a:r>
              <a:rPr lang="it-IT" sz="1600" dirty="0">
                <a:solidFill>
                  <a:srgbClr val="333399"/>
                </a:solidFill>
              </a:rPr>
              <a:t>4 Luglio 2022</a:t>
            </a:r>
          </a:p>
        </p:txBody>
      </p:sp>
      <p:pic>
        <p:nvPicPr>
          <p:cNvPr id="205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598" y="6307312"/>
            <a:ext cx="177684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6670" y="6307312"/>
            <a:ext cx="170073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Line 5"/>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pic>
        <p:nvPicPr>
          <p:cNvPr id="205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598" y="6307312"/>
            <a:ext cx="177684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6670" y="6307312"/>
            <a:ext cx="170073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2">
            <a:extLst>
              <a:ext uri="{FF2B5EF4-FFF2-40B4-BE49-F238E27FC236}">
                <a16:creationId xmlns:a16="http://schemas.microsoft.com/office/drawing/2014/main" id="{F0DC9629-265D-4CBC-BFBF-85A2BE3365F1}"/>
              </a:ext>
            </a:extLst>
          </p:cNvPr>
          <p:cNvSpPr>
            <a:spLocks noGrp="1" noChangeArrowheads="1"/>
          </p:cNvSpPr>
          <p:nvPr>
            <p:ph type="ctrTitle"/>
          </p:nvPr>
        </p:nvSpPr>
        <p:spPr>
          <a:xfrm>
            <a:off x="275619" y="159839"/>
            <a:ext cx="8592762" cy="658245"/>
          </a:xfrm>
          <a:solidFill>
            <a:schemeClr val="bg1"/>
          </a:solidFill>
        </p:spPr>
        <p:txBody>
          <a:bodyPr/>
          <a:lstStyle/>
          <a:p>
            <a:pPr eaLnBrk="1" hangingPunct="1"/>
            <a:r>
              <a:rPr lang="it-IT" sz="2400" b="1" dirty="0">
                <a:solidFill>
                  <a:schemeClr val="accent2"/>
                </a:solidFill>
              </a:rPr>
              <a:t>I position papers</a:t>
            </a:r>
            <a:endParaRPr lang="it-IT" sz="2400" dirty="0">
              <a:solidFill>
                <a:schemeClr val="accent2"/>
              </a:solidFill>
            </a:endParaRPr>
          </a:p>
        </p:txBody>
      </p:sp>
      <p:sp>
        <p:nvSpPr>
          <p:cNvPr id="27" name="CasellaDiTesto 26">
            <a:extLst>
              <a:ext uri="{FF2B5EF4-FFF2-40B4-BE49-F238E27FC236}">
                <a16:creationId xmlns:a16="http://schemas.microsoft.com/office/drawing/2014/main" id="{43530BB7-1CC3-4632-829E-5D99362EB6CD}"/>
              </a:ext>
            </a:extLst>
          </p:cNvPr>
          <p:cNvSpPr txBox="1"/>
          <p:nvPr/>
        </p:nvSpPr>
        <p:spPr>
          <a:xfrm>
            <a:off x="293340" y="968291"/>
            <a:ext cx="8594061" cy="1681679"/>
          </a:xfrm>
          <a:prstGeom prst="rect">
            <a:avLst/>
          </a:prstGeom>
          <a:noFill/>
        </p:spPr>
        <p:txBody>
          <a:bodyPr wrap="square">
            <a:spAutoFit/>
          </a:bodyPr>
          <a:lstStyle/>
          <a:p>
            <a:pPr algn="l" eaLnBrk="1" hangingPunct="1">
              <a:lnSpc>
                <a:spcPct val="125000"/>
              </a:lnSpc>
            </a:pPr>
            <a:r>
              <a:rPr lang="it-IT" sz="1400" b="1" kern="0" dirty="0">
                <a:solidFill>
                  <a:schemeClr val="accent2"/>
                </a:solidFill>
              </a:rPr>
              <a:t>Il GdL IFRS17 ha preparato 4 documenti «position papers» su altrettante aree tematiche del nuovo principio contabile</a:t>
            </a:r>
          </a:p>
          <a:p>
            <a:pPr marL="342900" indent="-342900" algn="l" eaLnBrk="1" hangingPunct="1">
              <a:lnSpc>
                <a:spcPct val="125000"/>
              </a:lnSpc>
              <a:buFont typeface="Arial" panose="020B0604020202020204" pitchFamily="34" charset="0"/>
              <a:buChar char="•"/>
            </a:pPr>
            <a:r>
              <a:rPr lang="it-IT" sz="1400" kern="0" dirty="0">
                <a:solidFill>
                  <a:schemeClr val="accent2"/>
                </a:solidFill>
              </a:rPr>
              <a:t>Coorti e </a:t>
            </a:r>
            <a:r>
              <a:rPr lang="it-IT" sz="1400" i="1" kern="0" dirty="0">
                <a:solidFill>
                  <a:schemeClr val="accent2"/>
                </a:solidFill>
              </a:rPr>
              <a:t>«mutualization» </a:t>
            </a:r>
            <a:r>
              <a:rPr lang="it-IT" sz="1400" kern="0" dirty="0">
                <a:solidFill>
                  <a:schemeClr val="accent2"/>
                </a:solidFill>
              </a:rPr>
              <a:t>fra generazioni di contratti</a:t>
            </a:r>
          </a:p>
          <a:p>
            <a:pPr marL="342900" indent="-342900" algn="l" eaLnBrk="1" hangingPunct="1">
              <a:lnSpc>
                <a:spcPct val="125000"/>
              </a:lnSpc>
              <a:buFont typeface="Arial" panose="020B0604020202020204" pitchFamily="34" charset="0"/>
              <a:buChar char="•"/>
            </a:pPr>
            <a:r>
              <a:rPr lang="it-IT" sz="1400" kern="0" dirty="0">
                <a:solidFill>
                  <a:schemeClr val="accent2"/>
                </a:solidFill>
              </a:rPr>
              <a:t>Backloading del </a:t>
            </a:r>
            <a:r>
              <a:rPr lang="it-IT" sz="1400" i="1" kern="0" dirty="0">
                <a:solidFill>
                  <a:schemeClr val="accent2"/>
                </a:solidFill>
              </a:rPr>
              <a:t>Contractual Service Margin (Csm) </a:t>
            </a:r>
            <a:r>
              <a:rPr lang="it-IT" sz="1400" kern="0" dirty="0">
                <a:solidFill>
                  <a:schemeClr val="accent2"/>
                </a:solidFill>
              </a:rPr>
              <a:t>per portafogli soggetti all’approccio </a:t>
            </a:r>
            <a:r>
              <a:rPr lang="it-IT" sz="1400" i="1" kern="0" dirty="0">
                <a:solidFill>
                  <a:schemeClr val="accent2"/>
                </a:solidFill>
              </a:rPr>
              <a:t>Variable Fee</a:t>
            </a:r>
          </a:p>
          <a:p>
            <a:pPr marL="342900" indent="-342900" algn="l" eaLnBrk="1" hangingPunct="1">
              <a:lnSpc>
                <a:spcPct val="125000"/>
              </a:lnSpc>
              <a:buFont typeface="Arial" panose="020B0604020202020204" pitchFamily="34" charset="0"/>
              <a:buChar char="•"/>
            </a:pPr>
            <a:r>
              <a:rPr lang="it-IT" sz="1400" kern="0" dirty="0">
                <a:solidFill>
                  <a:schemeClr val="accent2"/>
                </a:solidFill>
              </a:rPr>
              <a:t>La transizione al </a:t>
            </a:r>
            <a:r>
              <a:rPr lang="it-IT" sz="1400" i="1" kern="0" dirty="0">
                <a:solidFill>
                  <a:schemeClr val="accent2"/>
                </a:solidFill>
              </a:rPr>
              <a:t>Fair Value </a:t>
            </a:r>
            <a:r>
              <a:rPr lang="it-IT" sz="1400" kern="0" dirty="0">
                <a:solidFill>
                  <a:schemeClr val="accent2"/>
                </a:solidFill>
              </a:rPr>
              <a:t>ed effetti su contratti assicurativi emessi in epoche remote </a:t>
            </a:r>
          </a:p>
          <a:p>
            <a:pPr marL="342900" indent="-342900">
              <a:lnSpc>
                <a:spcPct val="125000"/>
              </a:lnSpc>
              <a:buFont typeface="Arial" panose="020B0604020202020204" pitchFamily="34" charset="0"/>
              <a:buChar char="•"/>
            </a:pPr>
            <a:r>
              <a:rPr lang="it-IT" sz="1400" kern="0" dirty="0">
                <a:solidFill>
                  <a:schemeClr val="accent2"/>
                </a:solidFill>
              </a:rPr>
              <a:t>Criteri di eligibilità per applicare l’approccio </a:t>
            </a:r>
            <a:r>
              <a:rPr lang="it-IT" sz="1400" i="1" kern="0" dirty="0">
                <a:solidFill>
                  <a:schemeClr val="accent2"/>
                </a:solidFill>
              </a:rPr>
              <a:t>Variable Fee</a:t>
            </a:r>
          </a:p>
        </p:txBody>
      </p:sp>
      <p:sp>
        <p:nvSpPr>
          <p:cNvPr id="14" name="CasellaDiTesto 13">
            <a:extLst>
              <a:ext uri="{FF2B5EF4-FFF2-40B4-BE49-F238E27FC236}">
                <a16:creationId xmlns:a16="http://schemas.microsoft.com/office/drawing/2014/main" id="{4EFC7133-06DA-4F1C-803D-A632AD362A52}"/>
              </a:ext>
            </a:extLst>
          </p:cNvPr>
          <p:cNvSpPr txBox="1"/>
          <p:nvPr/>
        </p:nvSpPr>
        <p:spPr>
          <a:xfrm>
            <a:off x="275619" y="2893982"/>
            <a:ext cx="8592762" cy="2220288"/>
          </a:xfrm>
          <a:prstGeom prst="rect">
            <a:avLst/>
          </a:prstGeom>
          <a:noFill/>
        </p:spPr>
        <p:txBody>
          <a:bodyPr wrap="square">
            <a:spAutoFit/>
          </a:bodyPr>
          <a:lstStyle/>
          <a:p>
            <a:pPr>
              <a:lnSpc>
                <a:spcPct val="125000"/>
              </a:lnSpc>
            </a:pPr>
            <a:r>
              <a:rPr lang="it-IT" sz="1400" b="1" kern="0" dirty="0">
                <a:solidFill>
                  <a:schemeClr val="accent2"/>
                </a:solidFill>
              </a:rPr>
              <a:t>Le prossime pagine ne sintetizzano i contenuti.</a:t>
            </a:r>
          </a:p>
          <a:p>
            <a:pPr>
              <a:lnSpc>
                <a:spcPct val="125000"/>
              </a:lnSpc>
            </a:pPr>
            <a:r>
              <a:rPr lang="it-IT" sz="1400" kern="0" dirty="0">
                <a:solidFill>
                  <a:schemeClr val="accent2"/>
                </a:solidFill>
              </a:rPr>
              <a:t>Ne parlano, rispettivamente, i coordinatori dei singoli papers</a:t>
            </a:r>
          </a:p>
          <a:p>
            <a:pPr marL="342900" indent="-342900">
              <a:lnSpc>
                <a:spcPct val="125000"/>
              </a:lnSpc>
              <a:buFont typeface="+mj-lt"/>
              <a:buAutoNum type="arabicPeriod"/>
            </a:pPr>
            <a:r>
              <a:rPr lang="it-IT" sz="1400" kern="0" dirty="0">
                <a:solidFill>
                  <a:schemeClr val="accent2"/>
                </a:solidFill>
              </a:rPr>
              <a:t>Alessandro Romagnoli, </a:t>
            </a:r>
          </a:p>
          <a:p>
            <a:pPr marL="342900" indent="-342900">
              <a:lnSpc>
                <a:spcPct val="125000"/>
              </a:lnSpc>
              <a:buFont typeface="+mj-lt"/>
              <a:buAutoNum type="arabicPeriod"/>
            </a:pPr>
            <a:r>
              <a:rPr lang="it-IT" sz="1400" kern="0" dirty="0">
                <a:solidFill>
                  <a:schemeClr val="accent2"/>
                </a:solidFill>
              </a:rPr>
              <a:t>Nicola Alberto De Venuto, </a:t>
            </a:r>
          </a:p>
          <a:p>
            <a:pPr marL="342900" indent="-342900">
              <a:lnSpc>
                <a:spcPct val="125000"/>
              </a:lnSpc>
              <a:buFont typeface="+mj-lt"/>
              <a:buAutoNum type="arabicPeriod"/>
            </a:pPr>
            <a:r>
              <a:rPr lang="it-IT" sz="1400" kern="0" dirty="0">
                <a:solidFill>
                  <a:schemeClr val="accent2"/>
                </a:solidFill>
              </a:rPr>
              <a:t>Luca Bianchi, </a:t>
            </a:r>
          </a:p>
          <a:p>
            <a:pPr marL="342900" indent="-342900">
              <a:lnSpc>
                <a:spcPct val="125000"/>
              </a:lnSpc>
              <a:buFont typeface="+mj-lt"/>
              <a:buAutoNum type="arabicPeriod"/>
            </a:pPr>
            <a:r>
              <a:rPr lang="it-IT" sz="1400" kern="0" dirty="0">
                <a:solidFill>
                  <a:schemeClr val="accent2"/>
                </a:solidFill>
              </a:rPr>
              <a:t>Antonio Papa</a:t>
            </a:r>
          </a:p>
          <a:p>
            <a:pPr>
              <a:lnSpc>
                <a:spcPct val="125000"/>
              </a:lnSpc>
            </a:pPr>
            <a:endParaRPr lang="it-IT" sz="1400" i="1" kern="0" dirty="0">
              <a:solidFill>
                <a:schemeClr val="accent2"/>
              </a:solidFill>
            </a:endParaRPr>
          </a:p>
          <a:p>
            <a:pPr>
              <a:lnSpc>
                <a:spcPct val="125000"/>
              </a:lnSpc>
            </a:pPr>
            <a:r>
              <a:rPr lang="it-IT" sz="1400" i="1" kern="0" dirty="0">
                <a:solidFill>
                  <a:schemeClr val="accent2"/>
                </a:solidFill>
              </a:rPr>
              <a:t>Il primo documento è stato già pubblicato mentre quelli seguenti lo saranno nelle prossime settimane</a:t>
            </a:r>
          </a:p>
        </p:txBody>
      </p:sp>
    </p:spTree>
    <p:extLst>
      <p:ext uri="{BB962C8B-B14F-4D97-AF65-F5344CB8AC3E}">
        <p14:creationId xmlns:p14="http://schemas.microsoft.com/office/powerpoint/2010/main" val="40260010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Line 5"/>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pic>
        <p:nvPicPr>
          <p:cNvPr id="205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598" y="6307312"/>
            <a:ext cx="177684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6670" y="6307312"/>
            <a:ext cx="170073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2">
            <a:extLst>
              <a:ext uri="{FF2B5EF4-FFF2-40B4-BE49-F238E27FC236}">
                <a16:creationId xmlns:a16="http://schemas.microsoft.com/office/drawing/2014/main" id="{F0DC9629-265D-4CBC-BFBF-85A2BE3365F1}"/>
              </a:ext>
            </a:extLst>
          </p:cNvPr>
          <p:cNvSpPr>
            <a:spLocks noGrp="1" noChangeArrowheads="1"/>
          </p:cNvSpPr>
          <p:nvPr>
            <p:ph type="ctrTitle"/>
          </p:nvPr>
        </p:nvSpPr>
        <p:spPr>
          <a:xfrm>
            <a:off x="247154" y="172368"/>
            <a:ext cx="8607643" cy="658245"/>
          </a:xfrm>
          <a:solidFill>
            <a:schemeClr val="bg1"/>
          </a:solidFill>
        </p:spPr>
        <p:txBody>
          <a:bodyPr/>
          <a:lstStyle/>
          <a:p>
            <a:pPr eaLnBrk="1" hangingPunct="1"/>
            <a:r>
              <a:rPr lang="it-IT" sz="2400" b="1" dirty="0">
                <a:solidFill>
                  <a:schemeClr val="accent2"/>
                </a:solidFill>
              </a:rPr>
              <a:t>Coorti e mutualization</a:t>
            </a:r>
            <a:endParaRPr lang="it-IT" sz="2400" dirty="0">
              <a:solidFill>
                <a:schemeClr val="accent2"/>
              </a:solidFill>
            </a:endParaRPr>
          </a:p>
        </p:txBody>
      </p:sp>
      <p:sp>
        <p:nvSpPr>
          <p:cNvPr id="8" name="Line 5">
            <a:extLst>
              <a:ext uri="{FF2B5EF4-FFF2-40B4-BE49-F238E27FC236}">
                <a16:creationId xmlns:a16="http://schemas.microsoft.com/office/drawing/2014/main" id="{DB020FBD-0D32-4CA6-B17E-9BD2F88C6A0D}"/>
              </a:ext>
            </a:extLst>
          </p:cNvPr>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sp>
        <p:nvSpPr>
          <p:cNvPr id="10" name="CasellaDiTesto 13">
            <a:extLst>
              <a:ext uri="{FF2B5EF4-FFF2-40B4-BE49-F238E27FC236}">
                <a16:creationId xmlns:a16="http://schemas.microsoft.com/office/drawing/2014/main" id="{DADF432A-2B4C-40B4-8A74-4C341D9AEE43}"/>
              </a:ext>
            </a:extLst>
          </p:cNvPr>
          <p:cNvSpPr txBox="1"/>
          <p:nvPr/>
        </p:nvSpPr>
        <p:spPr>
          <a:xfrm>
            <a:off x="218687" y="3206876"/>
            <a:ext cx="8564296" cy="2605009"/>
          </a:xfrm>
          <a:prstGeom prst="rect">
            <a:avLst/>
          </a:prstGeom>
          <a:noFill/>
        </p:spPr>
        <p:txBody>
          <a:bodyPr wrap="square">
            <a:spAutoFit/>
          </a:bodyPr>
          <a:lstStyle/>
          <a:p>
            <a:pPr algn="just">
              <a:lnSpc>
                <a:spcPct val="125000"/>
              </a:lnSpc>
            </a:pPr>
            <a:r>
              <a:rPr lang="it-IT" sz="1400" b="1" kern="0" dirty="0">
                <a:solidFill>
                  <a:schemeClr val="accent2"/>
                </a:solidFill>
              </a:rPr>
              <a:t>Contenuti</a:t>
            </a:r>
          </a:p>
          <a:p>
            <a:pPr algn="just">
              <a:lnSpc>
                <a:spcPct val="125000"/>
              </a:lnSpc>
            </a:pPr>
            <a:r>
              <a:rPr lang="it-IT" sz="1200" kern="0" dirty="0">
                <a:solidFill>
                  <a:schemeClr val="accent2"/>
                </a:solidFill>
              </a:rPr>
              <a:t>Il documento esplora in dettaglio i requisiti normativi, il dibattito internazionale e gli impatti del requisito delle coorti annuali sulle Gestioni Separate evidenziando come tale requisito avrebbe comportato una allocazione artificiale e soggettiva del «Total Return» delle Gestioni Separate e conseguentemente delle distorsioni nel calcolo del CSM. </a:t>
            </a:r>
          </a:p>
          <a:p>
            <a:pPr algn="just">
              <a:lnSpc>
                <a:spcPct val="125000"/>
              </a:lnSpc>
            </a:pPr>
            <a:endParaRPr lang="it-IT" sz="1200" kern="0" dirty="0">
              <a:solidFill>
                <a:schemeClr val="accent2"/>
              </a:solidFill>
            </a:endParaRPr>
          </a:p>
          <a:p>
            <a:pPr algn="just">
              <a:lnSpc>
                <a:spcPct val="125000"/>
              </a:lnSpc>
            </a:pPr>
            <a:r>
              <a:rPr lang="it-IT" sz="1400" b="1" kern="0" dirty="0">
                <a:solidFill>
                  <a:schemeClr val="accent2"/>
                </a:solidFill>
              </a:rPr>
              <a:t>Conclusioni</a:t>
            </a:r>
          </a:p>
          <a:p>
            <a:pPr algn="just">
              <a:lnSpc>
                <a:spcPct val="125000"/>
              </a:lnSpc>
            </a:pPr>
            <a:r>
              <a:rPr lang="it-IT" sz="1400" i="1" kern="0" dirty="0">
                <a:solidFill>
                  <a:schemeClr val="accent2"/>
                </a:solidFill>
              </a:rPr>
              <a:t>Il requisito delle coorti annuali non è coerente con il meccanismo delle Gestioni Separate. In particolare, potrebbe portare ad una falsa rappresentazione della sostanza economica di questa attività assicurativa e ad un potenziale aumento della volatilità del conto economico con conseguenti effetti pro-ciclici in caso di ambiente macro-economico stressato.</a:t>
            </a:r>
          </a:p>
        </p:txBody>
      </p:sp>
      <p:sp>
        <p:nvSpPr>
          <p:cNvPr id="11" name="CasellaDiTesto 26">
            <a:extLst>
              <a:ext uri="{FF2B5EF4-FFF2-40B4-BE49-F238E27FC236}">
                <a16:creationId xmlns:a16="http://schemas.microsoft.com/office/drawing/2014/main" id="{8B21EA34-510A-474E-B3B9-9FACB3C9899B}"/>
              </a:ext>
            </a:extLst>
          </p:cNvPr>
          <p:cNvSpPr txBox="1"/>
          <p:nvPr/>
        </p:nvSpPr>
        <p:spPr>
          <a:xfrm>
            <a:off x="218687" y="855417"/>
            <a:ext cx="8592761" cy="2185663"/>
          </a:xfrm>
          <a:prstGeom prst="rect">
            <a:avLst/>
          </a:prstGeom>
          <a:noFill/>
        </p:spPr>
        <p:txBody>
          <a:bodyPr wrap="square">
            <a:spAutoFit/>
          </a:bodyPr>
          <a:lstStyle/>
          <a:p>
            <a:pPr algn="l" eaLnBrk="1" hangingPunct="1">
              <a:lnSpc>
                <a:spcPct val="125000"/>
              </a:lnSpc>
            </a:pPr>
            <a:r>
              <a:rPr lang="it-IT" sz="1400" b="1" kern="0" dirty="0">
                <a:solidFill>
                  <a:schemeClr val="accent2"/>
                </a:solidFill>
              </a:rPr>
              <a:t>Premessa</a:t>
            </a:r>
          </a:p>
          <a:p>
            <a:pPr algn="just">
              <a:lnSpc>
                <a:spcPct val="125000"/>
              </a:lnSpc>
            </a:pPr>
            <a:r>
              <a:rPr lang="it-IT" sz="1200" kern="0" dirty="0">
                <a:solidFill>
                  <a:schemeClr val="accent2"/>
                </a:solidFill>
              </a:rPr>
              <a:t>IFRS17 definisce il livello di aggregazione dei contratti assicurativi in modo molto rigoso chiedendo di:</a:t>
            </a:r>
          </a:p>
          <a:p>
            <a:pPr marL="171450" indent="-171450" algn="just">
              <a:lnSpc>
                <a:spcPct val="125000"/>
              </a:lnSpc>
              <a:buFont typeface="Arial" panose="020B0604020202020204" pitchFamily="34" charset="0"/>
              <a:buChar char="•"/>
            </a:pPr>
            <a:r>
              <a:rPr lang="it-IT" sz="1200" kern="0" dirty="0">
                <a:solidFill>
                  <a:schemeClr val="accent2"/>
                </a:solidFill>
              </a:rPr>
              <a:t>Identificare i </a:t>
            </a:r>
            <a:r>
              <a:rPr lang="it-IT" sz="1200" b="1" kern="0" dirty="0">
                <a:solidFill>
                  <a:schemeClr val="accent2"/>
                </a:solidFill>
              </a:rPr>
              <a:t>portafogli</a:t>
            </a:r>
            <a:r>
              <a:rPr lang="it-IT" sz="1200" kern="0" dirty="0">
                <a:solidFill>
                  <a:schemeClr val="accent2"/>
                </a:solidFill>
              </a:rPr>
              <a:t> di contratti (IFRS17.14 ) sulla base di «rischi simili e gestiti insieme»;</a:t>
            </a:r>
          </a:p>
          <a:p>
            <a:pPr marL="171450" indent="-171450" algn="just">
              <a:lnSpc>
                <a:spcPct val="125000"/>
              </a:lnSpc>
              <a:buFont typeface="Arial" panose="020B0604020202020204" pitchFamily="34" charset="0"/>
              <a:buChar char="•"/>
            </a:pPr>
            <a:r>
              <a:rPr lang="it-IT" sz="1200" kern="0" dirty="0">
                <a:solidFill>
                  <a:schemeClr val="accent2"/>
                </a:solidFill>
              </a:rPr>
              <a:t>Suddividere il portafoglio di contratti (IFRS17.16) in base alla </a:t>
            </a:r>
            <a:r>
              <a:rPr lang="it-IT" sz="1200" b="1" kern="0" dirty="0">
                <a:solidFill>
                  <a:schemeClr val="accent2"/>
                </a:solidFill>
              </a:rPr>
              <a:t>profittabilità attesa </a:t>
            </a:r>
            <a:r>
              <a:rPr lang="it-IT" sz="1200" kern="0" dirty="0">
                <a:solidFill>
                  <a:schemeClr val="accent2"/>
                </a:solidFill>
              </a:rPr>
              <a:t>(contratti onerosi, profittevoli e potenzialmente onerosi);</a:t>
            </a:r>
          </a:p>
          <a:p>
            <a:pPr marL="171450" indent="-171450" algn="just">
              <a:lnSpc>
                <a:spcPct val="125000"/>
              </a:lnSpc>
              <a:buFont typeface="Arial" panose="020B0604020202020204" pitchFamily="34" charset="0"/>
              <a:buChar char="•"/>
            </a:pPr>
            <a:r>
              <a:rPr lang="it-IT" sz="1200" kern="0" dirty="0">
                <a:solidFill>
                  <a:schemeClr val="accent2"/>
                </a:solidFill>
              </a:rPr>
              <a:t>Definire le </a:t>
            </a:r>
            <a:r>
              <a:rPr lang="it-IT" sz="1200" b="1" kern="0" dirty="0">
                <a:solidFill>
                  <a:schemeClr val="accent2"/>
                </a:solidFill>
              </a:rPr>
              <a:t>coorti annuali </a:t>
            </a:r>
            <a:r>
              <a:rPr lang="it-IT" sz="1200" kern="0" dirty="0">
                <a:solidFill>
                  <a:schemeClr val="accent2"/>
                </a:solidFill>
              </a:rPr>
              <a:t>(IFRS17.22).</a:t>
            </a:r>
          </a:p>
          <a:p>
            <a:pPr algn="just">
              <a:lnSpc>
                <a:spcPct val="125000"/>
              </a:lnSpc>
            </a:pPr>
            <a:r>
              <a:rPr lang="it-IT" sz="1200" b="1" kern="0" dirty="0">
                <a:solidFill>
                  <a:schemeClr val="accent2"/>
                </a:solidFill>
              </a:rPr>
              <a:t>L’obiezione principale </a:t>
            </a:r>
            <a:r>
              <a:rPr lang="it-IT" sz="1200" kern="0" dirty="0">
                <a:solidFill>
                  <a:schemeClr val="accent2"/>
                </a:solidFill>
              </a:rPr>
              <a:t>sollevata dagli assicuratori si riferisce al </a:t>
            </a:r>
            <a:r>
              <a:rPr lang="it-IT" sz="1200" b="1" kern="0" dirty="0">
                <a:solidFill>
                  <a:schemeClr val="accent2"/>
                </a:solidFill>
              </a:rPr>
              <a:t>requisito delle coorti annuali </a:t>
            </a:r>
            <a:r>
              <a:rPr lang="it-IT" sz="1200" kern="0" dirty="0">
                <a:solidFill>
                  <a:schemeClr val="accent2"/>
                </a:solidFill>
              </a:rPr>
              <a:t>ed alle conseguenze derivanti </a:t>
            </a:r>
            <a:r>
              <a:rPr lang="it-IT" sz="1200" b="1" kern="0" dirty="0">
                <a:solidFill>
                  <a:schemeClr val="accent2"/>
                </a:solidFill>
              </a:rPr>
              <a:t>dall’effetto di mutualizzazione </a:t>
            </a:r>
            <a:r>
              <a:rPr lang="it-IT" sz="1200" kern="0" dirty="0">
                <a:solidFill>
                  <a:schemeClr val="accent2"/>
                </a:solidFill>
              </a:rPr>
              <a:t>(IFRS17.22). In particolare, in caso di mutualizzazione intergenerazionale, sussiste il rischio di non corrispondenza tra singole coorti di contratti e gli elementi dell’attivo sottostante. </a:t>
            </a:r>
          </a:p>
        </p:txBody>
      </p:sp>
    </p:spTree>
    <p:extLst>
      <p:ext uri="{BB962C8B-B14F-4D97-AF65-F5344CB8AC3E}">
        <p14:creationId xmlns:p14="http://schemas.microsoft.com/office/powerpoint/2010/main" val="30450915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Line 5"/>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pic>
        <p:nvPicPr>
          <p:cNvPr id="205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598" y="6307312"/>
            <a:ext cx="177684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6670" y="6307312"/>
            <a:ext cx="170073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2">
            <a:extLst>
              <a:ext uri="{FF2B5EF4-FFF2-40B4-BE49-F238E27FC236}">
                <a16:creationId xmlns:a16="http://schemas.microsoft.com/office/drawing/2014/main" id="{F0DC9629-265D-4CBC-BFBF-85A2BE3365F1}"/>
              </a:ext>
            </a:extLst>
          </p:cNvPr>
          <p:cNvSpPr>
            <a:spLocks noGrp="1" noChangeArrowheads="1"/>
          </p:cNvSpPr>
          <p:nvPr>
            <p:ph type="ctrTitle"/>
          </p:nvPr>
        </p:nvSpPr>
        <p:spPr>
          <a:xfrm>
            <a:off x="275619" y="159839"/>
            <a:ext cx="8592762" cy="658245"/>
          </a:xfrm>
          <a:solidFill>
            <a:schemeClr val="bg1"/>
          </a:solidFill>
        </p:spPr>
        <p:txBody>
          <a:bodyPr/>
          <a:lstStyle/>
          <a:p>
            <a:pPr eaLnBrk="1" hangingPunct="1"/>
            <a:r>
              <a:rPr lang="it-IT" sz="2400" b="1" dirty="0">
                <a:solidFill>
                  <a:schemeClr val="accent2"/>
                </a:solidFill>
              </a:rPr>
              <a:t>Backloading del CSM – (1/2)</a:t>
            </a:r>
            <a:endParaRPr lang="it-IT" sz="2400" dirty="0">
              <a:solidFill>
                <a:schemeClr val="accent2"/>
              </a:solidFill>
            </a:endParaRPr>
          </a:p>
        </p:txBody>
      </p:sp>
      <p:sp>
        <p:nvSpPr>
          <p:cNvPr id="12" name="Line 5">
            <a:extLst>
              <a:ext uri="{FF2B5EF4-FFF2-40B4-BE49-F238E27FC236}">
                <a16:creationId xmlns:a16="http://schemas.microsoft.com/office/drawing/2014/main" id="{6B485934-8D05-450D-9B81-85C4EE9ECB21}"/>
              </a:ext>
            </a:extLst>
          </p:cNvPr>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sp>
        <p:nvSpPr>
          <p:cNvPr id="13" name="CasellaDiTesto 26">
            <a:extLst>
              <a:ext uri="{FF2B5EF4-FFF2-40B4-BE49-F238E27FC236}">
                <a16:creationId xmlns:a16="http://schemas.microsoft.com/office/drawing/2014/main" id="{AEFB3381-ACBF-4674-B421-24D18159569D}"/>
              </a:ext>
            </a:extLst>
          </p:cNvPr>
          <p:cNvSpPr txBox="1"/>
          <p:nvPr/>
        </p:nvSpPr>
        <p:spPr>
          <a:xfrm>
            <a:off x="245855" y="834555"/>
            <a:ext cx="8622526" cy="1908215"/>
          </a:xfrm>
          <a:prstGeom prst="rect">
            <a:avLst/>
          </a:prstGeom>
          <a:noFill/>
        </p:spPr>
        <p:txBody>
          <a:bodyPr wrap="square">
            <a:spAutoFit/>
          </a:bodyPr>
          <a:lstStyle/>
          <a:p>
            <a:pPr algn="l" eaLnBrk="1" hangingPunct="1">
              <a:lnSpc>
                <a:spcPct val="125000"/>
              </a:lnSpc>
            </a:pPr>
            <a:r>
              <a:rPr lang="it-IT" sz="1400" b="1" kern="0" dirty="0">
                <a:solidFill>
                  <a:schemeClr val="accent2"/>
                </a:solidFill>
              </a:rPr>
              <a:t>Premessa</a:t>
            </a:r>
          </a:p>
          <a:p>
            <a:pPr algn="just">
              <a:lnSpc>
                <a:spcPct val="125000"/>
              </a:lnSpc>
            </a:pPr>
            <a:r>
              <a:rPr lang="it-IT" sz="1200" kern="0" dirty="0">
                <a:solidFill>
                  <a:schemeClr val="accent2"/>
                </a:solidFill>
              </a:rPr>
              <a:t>Nell’ambito dei contratti a partecipazione diretta (DPC) misurati tramite Variable Fee Approach (VFA), IFRS 17 richiede di ricalibrare il Contractual Service Margin (CSM) per la quota di redditi maturati durante il periodo di osservazione. </a:t>
            </a:r>
          </a:p>
          <a:p>
            <a:pPr algn="just">
              <a:lnSpc>
                <a:spcPct val="125000"/>
              </a:lnSpc>
            </a:pPr>
            <a:r>
              <a:rPr lang="it-IT" sz="1200" kern="0" dirty="0">
                <a:solidFill>
                  <a:schemeClr val="accent2"/>
                </a:solidFill>
              </a:rPr>
              <a:t>In quest’ottica, il CSM risulterà soggetto a varianze economiche sistematiche identificate nella quota di tali redditi di pertinenza dell’assicuratore, laddove ovviamente non già precontata nel CSM iniziale: di qui il legame tra il manifestarsi di varianze sistematiche e le ipotesi finanziarie sottostanti utilizzate nel calcolo della passività IFRS 17, quest’ultime generalmente più conservative rispetto ad un’aspettativa di tipo Real-World (a causa delle correzioni per il rischio di credito). </a:t>
            </a:r>
            <a:endParaRPr lang="it-IT" sz="1200" i="1" dirty="0"/>
          </a:p>
          <a:p>
            <a:endParaRPr lang="it-IT" sz="1050" b="1" kern="0" dirty="0">
              <a:solidFill>
                <a:schemeClr val="accent2"/>
              </a:solidFill>
            </a:endParaRPr>
          </a:p>
        </p:txBody>
      </p:sp>
      <p:grpSp>
        <p:nvGrpSpPr>
          <p:cNvPr id="2" name="Group 1">
            <a:extLst>
              <a:ext uri="{FF2B5EF4-FFF2-40B4-BE49-F238E27FC236}">
                <a16:creationId xmlns:a16="http://schemas.microsoft.com/office/drawing/2014/main" id="{2368169F-74A2-4928-A498-A771C5C48B96}"/>
              </a:ext>
            </a:extLst>
          </p:cNvPr>
          <p:cNvGrpSpPr/>
          <p:nvPr/>
        </p:nvGrpSpPr>
        <p:grpSpPr>
          <a:xfrm>
            <a:off x="1325366" y="2742770"/>
            <a:ext cx="6380251" cy="3203694"/>
            <a:chOff x="1560824" y="2560776"/>
            <a:chExt cx="5496475" cy="3013191"/>
          </a:xfrm>
        </p:grpSpPr>
        <p:pic>
          <p:nvPicPr>
            <p:cNvPr id="4" name="Picture 3">
              <a:extLst>
                <a:ext uri="{FF2B5EF4-FFF2-40B4-BE49-F238E27FC236}">
                  <a16:creationId xmlns:a16="http://schemas.microsoft.com/office/drawing/2014/main" id="{4A33B96E-33F8-445F-9581-17D8DBCBCB69}"/>
                </a:ext>
              </a:extLst>
            </p:cNvPr>
            <p:cNvPicPr>
              <a:picLocks noChangeAspect="1"/>
            </p:cNvPicPr>
            <p:nvPr/>
          </p:nvPicPr>
          <p:blipFill>
            <a:blip r:embed="rId5"/>
            <a:stretch>
              <a:fillRect/>
            </a:stretch>
          </p:blipFill>
          <p:spPr>
            <a:xfrm>
              <a:off x="1560824" y="2560776"/>
              <a:ext cx="5496475" cy="3013191"/>
            </a:xfrm>
            <a:prstGeom prst="rect">
              <a:avLst/>
            </a:prstGeom>
          </p:spPr>
        </p:pic>
        <p:pic>
          <p:nvPicPr>
            <p:cNvPr id="5" name="Picture 4">
              <a:extLst>
                <a:ext uri="{FF2B5EF4-FFF2-40B4-BE49-F238E27FC236}">
                  <a16:creationId xmlns:a16="http://schemas.microsoft.com/office/drawing/2014/main" id="{389AD149-AC83-4009-A098-4814C7953EE0}"/>
                </a:ext>
              </a:extLst>
            </p:cNvPr>
            <p:cNvPicPr>
              <a:picLocks noChangeAspect="1"/>
            </p:cNvPicPr>
            <p:nvPr/>
          </p:nvPicPr>
          <p:blipFill>
            <a:blip r:embed="rId6"/>
            <a:stretch>
              <a:fillRect/>
            </a:stretch>
          </p:blipFill>
          <p:spPr>
            <a:xfrm>
              <a:off x="5455760" y="3153512"/>
              <a:ext cx="400050" cy="323850"/>
            </a:xfrm>
            <a:prstGeom prst="rect">
              <a:avLst/>
            </a:prstGeom>
          </p:spPr>
        </p:pic>
        <p:pic>
          <p:nvPicPr>
            <p:cNvPr id="6" name="Picture 5">
              <a:extLst>
                <a:ext uri="{FF2B5EF4-FFF2-40B4-BE49-F238E27FC236}">
                  <a16:creationId xmlns:a16="http://schemas.microsoft.com/office/drawing/2014/main" id="{718BDDA5-CEA5-41D5-AF2C-F3BC09ADBA26}"/>
                </a:ext>
              </a:extLst>
            </p:cNvPr>
            <p:cNvPicPr>
              <a:picLocks noChangeAspect="1"/>
            </p:cNvPicPr>
            <p:nvPr/>
          </p:nvPicPr>
          <p:blipFill>
            <a:blip r:embed="rId7"/>
            <a:stretch>
              <a:fillRect/>
            </a:stretch>
          </p:blipFill>
          <p:spPr>
            <a:xfrm>
              <a:off x="5934400" y="3600415"/>
              <a:ext cx="340963" cy="292254"/>
            </a:xfrm>
            <a:prstGeom prst="rect">
              <a:avLst/>
            </a:prstGeom>
          </p:spPr>
        </p:pic>
      </p:grpSp>
    </p:spTree>
    <p:extLst>
      <p:ext uri="{BB962C8B-B14F-4D97-AF65-F5344CB8AC3E}">
        <p14:creationId xmlns:p14="http://schemas.microsoft.com/office/powerpoint/2010/main" val="41971066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Line 5"/>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pic>
        <p:nvPicPr>
          <p:cNvPr id="205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598" y="6307312"/>
            <a:ext cx="177684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6670" y="6307312"/>
            <a:ext cx="170073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2">
            <a:extLst>
              <a:ext uri="{FF2B5EF4-FFF2-40B4-BE49-F238E27FC236}">
                <a16:creationId xmlns:a16="http://schemas.microsoft.com/office/drawing/2014/main" id="{F0DC9629-265D-4CBC-BFBF-85A2BE3365F1}"/>
              </a:ext>
            </a:extLst>
          </p:cNvPr>
          <p:cNvSpPr>
            <a:spLocks noGrp="1" noChangeArrowheads="1"/>
          </p:cNvSpPr>
          <p:nvPr>
            <p:ph type="ctrTitle"/>
          </p:nvPr>
        </p:nvSpPr>
        <p:spPr>
          <a:xfrm>
            <a:off x="275619" y="159839"/>
            <a:ext cx="8592762" cy="658245"/>
          </a:xfrm>
          <a:solidFill>
            <a:schemeClr val="bg1"/>
          </a:solidFill>
        </p:spPr>
        <p:txBody>
          <a:bodyPr/>
          <a:lstStyle/>
          <a:p>
            <a:pPr eaLnBrk="1" hangingPunct="1"/>
            <a:r>
              <a:rPr lang="it-IT" sz="2400" b="1" dirty="0">
                <a:solidFill>
                  <a:schemeClr val="accent2"/>
                </a:solidFill>
              </a:rPr>
              <a:t>Backloading del CSM – (2/2)</a:t>
            </a:r>
            <a:endParaRPr lang="it-IT" sz="2400" dirty="0">
              <a:solidFill>
                <a:schemeClr val="accent2"/>
              </a:solidFill>
            </a:endParaRPr>
          </a:p>
        </p:txBody>
      </p:sp>
      <p:sp>
        <p:nvSpPr>
          <p:cNvPr id="12" name="Line 5">
            <a:extLst>
              <a:ext uri="{FF2B5EF4-FFF2-40B4-BE49-F238E27FC236}">
                <a16:creationId xmlns:a16="http://schemas.microsoft.com/office/drawing/2014/main" id="{6B485934-8D05-450D-9B81-85C4EE9ECB21}"/>
              </a:ext>
            </a:extLst>
          </p:cNvPr>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sp>
        <p:nvSpPr>
          <p:cNvPr id="15" name="CasellaDiTesto 13">
            <a:extLst>
              <a:ext uri="{FF2B5EF4-FFF2-40B4-BE49-F238E27FC236}">
                <a16:creationId xmlns:a16="http://schemas.microsoft.com/office/drawing/2014/main" id="{8F7EC4CA-CDCB-4BA8-B4B3-A03A1A893EFF}"/>
              </a:ext>
            </a:extLst>
          </p:cNvPr>
          <p:cNvSpPr txBox="1"/>
          <p:nvPr/>
        </p:nvSpPr>
        <p:spPr>
          <a:xfrm>
            <a:off x="217389" y="925851"/>
            <a:ext cx="8622526" cy="1954831"/>
          </a:xfrm>
          <a:prstGeom prst="rect">
            <a:avLst/>
          </a:prstGeom>
          <a:noFill/>
        </p:spPr>
        <p:txBody>
          <a:bodyPr wrap="square">
            <a:spAutoFit/>
          </a:bodyPr>
          <a:lstStyle/>
          <a:p>
            <a:pPr algn="just">
              <a:lnSpc>
                <a:spcPct val="125000"/>
              </a:lnSpc>
            </a:pPr>
            <a:r>
              <a:rPr lang="it-IT" sz="1400" b="1" kern="0" dirty="0">
                <a:solidFill>
                  <a:schemeClr val="accent2"/>
                </a:solidFill>
              </a:rPr>
              <a:t>Contenuti</a:t>
            </a:r>
          </a:p>
          <a:p>
            <a:pPr algn="just">
              <a:lnSpc>
                <a:spcPct val="125000"/>
              </a:lnSpc>
            </a:pPr>
            <a:r>
              <a:rPr lang="it-IT" sz="1200" kern="0" dirty="0">
                <a:solidFill>
                  <a:schemeClr val="accent2"/>
                </a:solidFill>
              </a:rPr>
              <a:t>Il documento offre un approfondimento su come il verificarsi di varianze sistematiche dovute al non completo riconoscimento del premio di rischio nelle ipotesi finanziarie valutative, possa produrre un</a:t>
            </a:r>
            <a:r>
              <a:rPr lang="it-IT" sz="1200" i="1" kern="0" dirty="0">
                <a:solidFill>
                  <a:schemeClr val="accent2"/>
                </a:solidFill>
              </a:rPr>
              <a:t> trend </a:t>
            </a:r>
            <a:r>
              <a:rPr lang="it-IT" sz="1200" kern="0" dirty="0">
                <a:solidFill>
                  <a:schemeClr val="accent2"/>
                </a:solidFill>
              </a:rPr>
              <a:t>di rilascio dell’utile non in linea con le aspettative di IFRS 17 (il cui requisito è quello di assegnare nell’anno la quota di servizio reso all’assicurato a mezzo dell’identificazione delle c.d. Coverage Units, CU). </a:t>
            </a:r>
          </a:p>
          <a:p>
            <a:pPr algn="just">
              <a:lnSpc>
                <a:spcPct val="125000"/>
              </a:lnSpc>
            </a:pPr>
            <a:r>
              <a:rPr lang="it-IT" sz="1200" kern="0" dirty="0">
                <a:solidFill>
                  <a:schemeClr val="accent2"/>
                </a:solidFill>
              </a:rPr>
              <a:t>Ancor più nello specifico si sottolinea come le CU potrebbero fallire nel suddetto obiettivo, delineando uno sviluppo del CSM marcatamente crescente nei volumi e di conseguenza nei rilasci (fenomeno noto come Profit Backloading od anche Bow-Wave Effect).</a:t>
            </a:r>
          </a:p>
        </p:txBody>
      </p:sp>
      <p:sp>
        <p:nvSpPr>
          <p:cNvPr id="16" name="CasellaDiTesto 13">
            <a:extLst>
              <a:ext uri="{FF2B5EF4-FFF2-40B4-BE49-F238E27FC236}">
                <a16:creationId xmlns:a16="http://schemas.microsoft.com/office/drawing/2014/main" id="{FE002AE5-82F9-4D6B-8CA3-E7F353E1FAC3}"/>
              </a:ext>
            </a:extLst>
          </p:cNvPr>
          <p:cNvSpPr txBox="1"/>
          <p:nvPr/>
        </p:nvSpPr>
        <p:spPr>
          <a:xfrm>
            <a:off x="247154" y="3165665"/>
            <a:ext cx="8535830" cy="1681679"/>
          </a:xfrm>
          <a:prstGeom prst="rect">
            <a:avLst/>
          </a:prstGeom>
          <a:noFill/>
        </p:spPr>
        <p:txBody>
          <a:bodyPr wrap="square">
            <a:spAutoFit/>
          </a:bodyPr>
          <a:lstStyle/>
          <a:p>
            <a:pPr algn="just">
              <a:lnSpc>
                <a:spcPct val="125000"/>
              </a:lnSpc>
            </a:pPr>
            <a:r>
              <a:rPr lang="it-IT" sz="1400" b="1" kern="0" dirty="0">
                <a:solidFill>
                  <a:schemeClr val="accent2"/>
                </a:solidFill>
              </a:rPr>
              <a:t>Conclusioni</a:t>
            </a:r>
          </a:p>
          <a:p>
            <a:pPr algn="just">
              <a:lnSpc>
                <a:spcPct val="125000"/>
              </a:lnSpc>
            </a:pPr>
            <a:r>
              <a:rPr lang="it-IT" sz="1400" i="1" kern="0" dirty="0">
                <a:solidFill>
                  <a:schemeClr val="accent2"/>
                </a:solidFill>
              </a:rPr>
              <a:t>Si ritiene che non sia nell'intenzione dello IASB produrre un tale effetto distorsivo nella rilevazione degli utili sulla base di quanto esposto ai paragrafi IFRS17.B119 e IFRS17.BC282; infatti tali passaggi delineano il requisito di un'uguale allocazione del CSM alle CU nel tempo. </a:t>
            </a:r>
          </a:p>
          <a:p>
            <a:pPr algn="just">
              <a:lnSpc>
                <a:spcPct val="125000"/>
              </a:lnSpc>
            </a:pPr>
            <a:r>
              <a:rPr lang="it-IT" sz="1400" i="1" kern="0" dirty="0">
                <a:solidFill>
                  <a:schemeClr val="accent2"/>
                </a:solidFill>
              </a:rPr>
              <a:t>Il paper elenca altresì degli spunti, indicando alcuni metodi atti a mitigare il fenomeno in esame tutti in egual misura volti ad evitare scostamenti sistematici che gonfiano costantemente il CSM nel tempo.</a:t>
            </a:r>
            <a:endParaRPr lang="it-IT" sz="1400" b="1" i="1" kern="0" dirty="0">
              <a:solidFill>
                <a:schemeClr val="accent2"/>
              </a:solidFill>
            </a:endParaRPr>
          </a:p>
        </p:txBody>
      </p:sp>
    </p:spTree>
    <p:extLst>
      <p:ext uri="{BB962C8B-B14F-4D97-AF65-F5344CB8AC3E}">
        <p14:creationId xmlns:p14="http://schemas.microsoft.com/office/powerpoint/2010/main" val="41878119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Line 5"/>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pic>
        <p:nvPicPr>
          <p:cNvPr id="205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598" y="6307312"/>
            <a:ext cx="177684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6670" y="6307312"/>
            <a:ext cx="170073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2">
            <a:extLst>
              <a:ext uri="{FF2B5EF4-FFF2-40B4-BE49-F238E27FC236}">
                <a16:creationId xmlns:a16="http://schemas.microsoft.com/office/drawing/2014/main" id="{F0DC9629-265D-4CBC-BFBF-85A2BE3365F1}"/>
              </a:ext>
            </a:extLst>
          </p:cNvPr>
          <p:cNvSpPr>
            <a:spLocks noGrp="1" noChangeArrowheads="1"/>
          </p:cNvSpPr>
          <p:nvPr>
            <p:ph type="ctrTitle"/>
          </p:nvPr>
        </p:nvSpPr>
        <p:spPr>
          <a:xfrm>
            <a:off x="275619" y="159839"/>
            <a:ext cx="8592762" cy="658245"/>
          </a:xfrm>
          <a:solidFill>
            <a:schemeClr val="bg1"/>
          </a:solidFill>
        </p:spPr>
        <p:txBody>
          <a:bodyPr/>
          <a:lstStyle/>
          <a:p>
            <a:pPr eaLnBrk="1" hangingPunct="1"/>
            <a:r>
              <a:rPr lang="it-IT" sz="2400" b="1" dirty="0">
                <a:solidFill>
                  <a:schemeClr val="accent2"/>
                </a:solidFill>
              </a:rPr>
              <a:t>Transizione al </a:t>
            </a:r>
            <a:r>
              <a:rPr lang="it-IT" sz="2400" b="1" i="1" dirty="0">
                <a:solidFill>
                  <a:schemeClr val="accent2"/>
                </a:solidFill>
              </a:rPr>
              <a:t>Fair Value</a:t>
            </a:r>
            <a:endParaRPr lang="it-IT" sz="2400" i="1" dirty="0">
              <a:solidFill>
                <a:schemeClr val="accent2"/>
              </a:solidFill>
            </a:endParaRPr>
          </a:p>
        </p:txBody>
      </p:sp>
      <p:sp>
        <p:nvSpPr>
          <p:cNvPr id="27" name="CasellaDiTesto 26">
            <a:extLst>
              <a:ext uri="{FF2B5EF4-FFF2-40B4-BE49-F238E27FC236}">
                <a16:creationId xmlns:a16="http://schemas.microsoft.com/office/drawing/2014/main" id="{43530BB7-1CC3-4632-829E-5D99362EB6CD}"/>
              </a:ext>
            </a:extLst>
          </p:cNvPr>
          <p:cNvSpPr txBox="1"/>
          <p:nvPr/>
        </p:nvSpPr>
        <p:spPr>
          <a:xfrm>
            <a:off x="218687" y="783499"/>
            <a:ext cx="8622526" cy="2451120"/>
          </a:xfrm>
          <a:prstGeom prst="rect">
            <a:avLst/>
          </a:prstGeom>
          <a:noFill/>
        </p:spPr>
        <p:txBody>
          <a:bodyPr wrap="square">
            <a:spAutoFit/>
          </a:bodyPr>
          <a:lstStyle/>
          <a:p>
            <a:pPr algn="l" eaLnBrk="1" hangingPunct="1">
              <a:lnSpc>
                <a:spcPct val="125000"/>
              </a:lnSpc>
            </a:pPr>
            <a:r>
              <a:rPr lang="it-IT" sz="1400" b="1" kern="0" dirty="0">
                <a:solidFill>
                  <a:schemeClr val="accent2"/>
                </a:solidFill>
              </a:rPr>
              <a:t>Premessa</a:t>
            </a:r>
          </a:p>
          <a:p>
            <a:pPr algn="just" eaLnBrk="1" hangingPunct="1">
              <a:lnSpc>
                <a:spcPct val="125000"/>
              </a:lnSpc>
            </a:pPr>
            <a:r>
              <a:rPr lang="it-IT" sz="1200" kern="0" dirty="0">
                <a:solidFill>
                  <a:schemeClr val="accent2"/>
                </a:solidFill>
              </a:rPr>
              <a:t>La transizione all’1/1/2022 consente di applicare, alternativamente, tre approcci per ricostruire le riserve tecniche di contratti di lungo periodo alla suddetta data di transizione, nelle loro componenti dello schema «Building Block» ossia il Present Value of Future Cash Flows, il Risk Adjustment ed il Contractual Service Margin (brevemente CSM), il più semplice dei quali è il metodo del Fair Value.</a:t>
            </a:r>
          </a:p>
          <a:p>
            <a:pPr algn="just" eaLnBrk="1" hangingPunct="1">
              <a:lnSpc>
                <a:spcPct val="125000"/>
              </a:lnSpc>
            </a:pPr>
            <a:r>
              <a:rPr lang="it-IT" sz="1200" kern="0" dirty="0">
                <a:solidFill>
                  <a:schemeClr val="accent2"/>
                </a:solidFill>
              </a:rPr>
              <a:t>Sin dalle prime fasi di applicazione, è stato notato che il metodo del Fair Value permette di costituire un CSM di importo significativo alla data di transizione su contratti emessi in epoche lontane, perfino su contratti rivalutabili emessi fino alla fine degli anni ‘90 del secolo scorso con garanzie di minimo del 3% o 4% e con opzioni in rendita vitalizia che, alla luce dei bassi tassi di interesse esistenti fino al 2021 e dell’aumento della longevità, avrebbero dovuto apparire come onerosi o con un CSM insignificante</a:t>
            </a:r>
            <a:r>
              <a:rPr lang="it-IT" sz="1400" kern="0" dirty="0">
                <a:solidFill>
                  <a:schemeClr val="accent2"/>
                </a:solidFill>
              </a:rPr>
              <a:t>.</a:t>
            </a:r>
          </a:p>
        </p:txBody>
      </p:sp>
      <p:sp>
        <p:nvSpPr>
          <p:cNvPr id="14" name="CasellaDiTesto 13">
            <a:extLst>
              <a:ext uri="{FF2B5EF4-FFF2-40B4-BE49-F238E27FC236}">
                <a16:creationId xmlns:a16="http://schemas.microsoft.com/office/drawing/2014/main" id="{4EFC7133-06DA-4F1C-803D-A632AD362A52}"/>
              </a:ext>
            </a:extLst>
          </p:cNvPr>
          <p:cNvSpPr txBox="1"/>
          <p:nvPr/>
        </p:nvSpPr>
        <p:spPr>
          <a:xfrm>
            <a:off x="218687" y="3393008"/>
            <a:ext cx="8592762" cy="2335704"/>
          </a:xfrm>
          <a:prstGeom prst="rect">
            <a:avLst/>
          </a:prstGeom>
          <a:noFill/>
        </p:spPr>
        <p:txBody>
          <a:bodyPr wrap="square">
            <a:spAutoFit/>
          </a:bodyPr>
          <a:lstStyle/>
          <a:p>
            <a:pPr>
              <a:lnSpc>
                <a:spcPct val="125000"/>
              </a:lnSpc>
            </a:pPr>
            <a:r>
              <a:rPr lang="it-IT" sz="1400" b="1" kern="0" dirty="0">
                <a:solidFill>
                  <a:schemeClr val="accent2"/>
                </a:solidFill>
              </a:rPr>
              <a:t>Contenuti</a:t>
            </a:r>
          </a:p>
          <a:p>
            <a:pPr algn="just">
              <a:lnSpc>
                <a:spcPct val="125000"/>
              </a:lnSpc>
            </a:pPr>
            <a:r>
              <a:rPr lang="it-IT" sz="1200" kern="0" dirty="0">
                <a:solidFill>
                  <a:schemeClr val="accent2"/>
                </a:solidFill>
              </a:rPr>
              <a:t>Il documento esplora in dettaglio la «formulazione» del metodo di transizione al Fair Value, al fine di verificare se la stessa formulazione del metodo generi un CSM importante, analizzando punto per punto quali sono i fattori che contribuiscono alla valutazione finale.</a:t>
            </a:r>
          </a:p>
          <a:p>
            <a:pPr algn="just">
              <a:lnSpc>
                <a:spcPct val="125000"/>
              </a:lnSpc>
            </a:pPr>
            <a:endParaRPr lang="it-IT" sz="1200" kern="0" dirty="0">
              <a:solidFill>
                <a:schemeClr val="accent2"/>
              </a:solidFill>
            </a:endParaRPr>
          </a:p>
          <a:p>
            <a:pPr>
              <a:lnSpc>
                <a:spcPct val="125000"/>
              </a:lnSpc>
            </a:pPr>
            <a:r>
              <a:rPr lang="it-IT" sz="1400" b="1" kern="0" dirty="0">
                <a:solidFill>
                  <a:schemeClr val="accent2"/>
                </a:solidFill>
              </a:rPr>
              <a:t>Conclusioni</a:t>
            </a:r>
          </a:p>
          <a:p>
            <a:pPr algn="just">
              <a:lnSpc>
                <a:spcPct val="125000"/>
              </a:lnSpc>
            </a:pPr>
            <a:r>
              <a:rPr lang="it-IT" sz="1400" i="1" kern="0" dirty="0">
                <a:solidFill>
                  <a:schemeClr val="accent2"/>
                </a:solidFill>
              </a:rPr>
              <a:t>Il metodo consente quasi sempre di ottenere un CSM importante su contratti apparentemente onerosi, giustificando quei risultati ottenuti sperimentalmente anche se in apparente contraddizione con la percezione di portafogli ormai onerosi per le garanzie finanziarie e per i rischi di longevità.</a:t>
            </a:r>
          </a:p>
        </p:txBody>
      </p:sp>
    </p:spTree>
    <p:extLst>
      <p:ext uri="{BB962C8B-B14F-4D97-AF65-F5344CB8AC3E}">
        <p14:creationId xmlns:p14="http://schemas.microsoft.com/office/powerpoint/2010/main" val="39137768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598" y="6307312"/>
            <a:ext cx="177684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6670" y="6307312"/>
            <a:ext cx="170073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2">
            <a:extLst>
              <a:ext uri="{FF2B5EF4-FFF2-40B4-BE49-F238E27FC236}">
                <a16:creationId xmlns:a16="http://schemas.microsoft.com/office/drawing/2014/main" id="{F0DC9629-265D-4CBC-BFBF-85A2BE3365F1}"/>
              </a:ext>
            </a:extLst>
          </p:cNvPr>
          <p:cNvSpPr>
            <a:spLocks noGrp="1" noChangeArrowheads="1"/>
          </p:cNvSpPr>
          <p:nvPr>
            <p:ph type="ctrTitle"/>
          </p:nvPr>
        </p:nvSpPr>
        <p:spPr>
          <a:xfrm>
            <a:off x="275619" y="159839"/>
            <a:ext cx="8592762" cy="658245"/>
          </a:xfrm>
          <a:solidFill>
            <a:schemeClr val="bg1"/>
          </a:solidFill>
        </p:spPr>
        <p:txBody>
          <a:bodyPr/>
          <a:lstStyle/>
          <a:p>
            <a:pPr eaLnBrk="1" hangingPunct="1"/>
            <a:r>
              <a:rPr lang="it-IT" sz="2400" b="1" dirty="0">
                <a:solidFill>
                  <a:schemeClr val="accent2"/>
                </a:solidFill>
              </a:rPr>
              <a:t>Eleggibilità dell’approccio Variable Fee</a:t>
            </a:r>
            <a:endParaRPr lang="it-IT" sz="2400" dirty="0">
              <a:solidFill>
                <a:schemeClr val="accent2"/>
              </a:solidFill>
            </a:endParaRPr>
          </a:p>
        </p:txBody>
      </p:sp>
      <p:sp>
        <p:nvSpPr>
          <p:cNvPr id="8" name="CasellaDiTesto 7">
            <a:extLst>
              <a:ext uri="{FF2B5EF4-FFF2-40B4-BE49-F238E27FC236}">
                <a16:creationId xmlns:a16="http://schemas.microsoft.com/office/drawing/2014/main" id="{3F56D7B9-4A73-4417-AEC4-3AF497EE10C1}"/>
              </a:ext>
            </a:extLst>
          </p:cNvPr>
          <p:cNvSpPr txBox="1"/>
          <p:nvPr/>
        </p:nvSpPr>
        <p:spPr>
          <a:xfrm>
            <a:off x="247154" y="846320"/>
            <a:ext cx="8594061" cy="2008691"/>
          </a:xfrm>
          <a:prstGeom prst="rect">
            <a:avLst/>
          </a:prstGeom>
          <a:noFill/>
        </p:spPr>
        <p:txBody>
          <a:bodyPr wrap="square">
            <a:spAutoFit/>
          </a:bodyPr>
          <a:lstStyle/>
          <a:p>
            <a:pPr>
              <a:lnSpc>
                <a:spcPct val="150000"/>
              </a:lnSpc>
            </a:pPr>
            <a:r>
              <a:rPr lang="it-IT" sz="1400" b="1" kern="0" dirty="0">
                <a:solidFill>
                  <a:schemeClr val="accent2"/>
                </a:solidFill>
              </a:rPr>
              <a:t>Premessa</a:t>
            </a:r>
          </a:p>
          <a:p>
            <a:pPr algn="just">
              <a:lnSpc>
                <a:spcPct val="125000"/>
              </a:lnSpc>
            </a:pPr>
            <a:r>
              <a:rPr lang="it-IT" sz="1200" kern="0" dirty="0">
                <a:solidFill>
                  <a:schemeClr val="accent2"/>
                </a:solidFill>
              </a:rPr>
              <a:t>Si definisce contratto assicurativo con elementi di partecipazione diretta (DPC), quel contratto che rispetti i seguenti requisiti: (a) i termini contrattuali specificano che l’assicurato partecipa a una quota di un pool </a:t>
            </a:r>
            <a:r>
              <a:rPr lang="it-IT" sz="1200" b="1" kern="0" dirty="0">
                <a:solidFill>
                  <a:schemeClr val="accent2"/>
                </a:solidFill>
              </a:rPr>
              <a:t>chiaramente definito di elementi sottostanti</a:t>
            </a:r>
            <a:r>
              <a:rPr lang="it-IT" sz="1200" kern="0" dirty="0">
                <a:solidFill>
                  <a:schemeClr val="accent2"/>
                </a:solidFill>
              </a:rPr>
              <a:t>; </a:t>
            </a:r>
          </a:p>
          <a:p>
            <a:pPr algn="just">
              <a:lnSpc>
                <a:spcPct val="125000"/>
              </a:lnSpc>
            </a:pPr>
            <a:r>
              <a:rPr lang="it-IT" sz="1200" kern="0" dirty="0">
                <a:solidFill>
                  <a:schemeClr val="accent2"/>
                </a:solidFill>
              </a:rPr>
              <a:t>(b) l’impresa si attende di pagare all’assicurato un importo pari a una </a:t>
            </a:r>
            <a:r>
              <a:rPr lang="it-IT" sz="1200" b="1" kern="0" dirty="0">
                <a:solidFill>
                  <a:schemeClr val="accent2"/>
                </a:solidFill>
              </a:rPr>
              <a:t>quota considerevole dei rendimenti </a:t>
            </a:r>
            <a:r>
              <a:rPr lang="it-IT" sz="1200" kern="0" dirty="0">
                <a:solidFill>
                  <a:schemeClr val="accent2"/>
                </a:solidFill>
              </a:rPr>
              <a:t>derivanti dal Fair Value (valore equo) degli elementi sottostanti; </a:t>
            </a:r>
          </a:p>
          <a:p>
            <a:pPr algn="just">
              <a:lnSpc>
                <a:spcPct val="125000"/>
              </a:lnSpc>
            </a:pPr>
            <a:r>
              <a:rPr lang="it-IT" sz="1200" kern="0" dirty="0">
                <a:solidFill>
                  <a:schemeClr val="accent2"/>
                </a:solidFill>
              </a:rPr>
              <a:t>(c) l’entità si attende che una percentuale considerevole di ogni </a:t>
            </a:r>
            <a:r>
              <a:rPr lang="it-IT" sz="1200" b="1" kern="0" dirty="0">
                <a:solidFill>
                  <a:schemeClr val="accent2"/>
                </a:solidFill>
              </a:rPr>
              <a:t>variazione degli importi da pagare all’assicurato dipenderà dal variare del Fair Value </a:t>
            </a:r>
            <a:r>
              <a:rPr lang="it-IT" sz="1200" kern="0" dirty="0">
                <a:solidFill>
                  <a:schemeClr val="accent2"/>
                </a:solidFill>
              </a:rPr>
              <a:t>(valore equo) degli elementi sottostanti.</a:t>
            </a:r>
            <a:endParaRPr lang="it-IT" sz="1100" b="1" kern="0" dirty="0">
              <a:solidFill>
                <a:schemeClr val="accent2"/>
              </a:solidFill>
            </a:endParaRPr>
          </a:p>
        </p:txBody>
      </p:sp>
      <p:sp>
        <p:nvSpPr>
          <p:cNvPr id="6" name="Line 5">
            <a:extLst>
              <a:ext uri="{FF2B5EF4-FFF2-40B4-BE49-F238E27FC236}">
                <a16:creationId xmlns:a16="http://schemas.microsoft.com/office/drawing/2014/main" id="{56A8DC6E-EF71-80A6-6982-7731C42E0C6D}"/>
              </a:ext>
            </a:extLst>
          </p:cNvPr>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sp>
        <p:nvSpPr>
          <p:cNvPr id="7" name="CasellaDiTesto 6">
            <a:extLst>
              <a:ext uri="{FF2B5EF4-FFF2-40B4-BE49-F238E27FC236}">
                <a16:creationId xmlns:a16="http://schemas.microsoft.com/office/drawing/2014/main" id="{D8D9D46C-1E3D-D709-3652-B5081B5E3E93}"/>
              </a:ext>
            </a:extLst>
          </p:cNvPr>
          <p:cNvSpPr txBox="1"/>
          <p:nvPr/>
        </p:nvSpPr>
        <p:spPr>
          <a:xfrm>
            <a:off x="275619" y="3020807"/>
            <a:ext cx="8631466" cy="2712730"/>
          </a:xfrm>
          <a:prstGeom prst="rect">
            <a:avLst/>
          </a:prstGeom>
          <a:noFill/>
        </p:spPr>
        <p:txBody>
          <a:bodyPr wrap="square">
            <a:spAutoFit/>
          </a:bodyPr>
          <a:lstStyle/>
          <a:p>
            <a:pPr>
              <a:lnSpc>
                <a:spcPct val="150000"/>
              </a:lnSpc>
            </a:pPr>
            <a:r>
              <a:rPr lang="it-IT" sz="1400" b="1" kern="0" dirty="0">
                <a:solidFill>
                  <a:schemeClr val="accent2"/>
                </a:solidFill>
              </a:rPr>
              <a:t>Contenuti</a:t>
            </a:r>
          </a:p>
          <a:p>
            <a:pPr algn="just">
              <a:lnSpc>
                <a:spcPct val="125000"/>
              </a:lnSpc>
            </a:pPr>
            <a:r>
              <a:rPr lang="it-IT" sz="1200" kern="0" dirty="0">
                <a:solidFill>
                  <a:schemeClr val="accent2"/>
                </a:solidFill>
              </a:rPr>
              <a:t>Il documento esplora i punti di attenzione e gli step necessari per svolgere un test di eleggibilità al VFA, tra cui: livello di granularità, significato di «chiaramente definito» e «quota considerevole», modalità di considerazione delle </a:t>
            </a:r>
            <a:r>
              <a:rPr lang="it-IT" sz="1200" i="1" kern="0" dirty="0">
                <a:solidFill>
                  <a:schemeClr val="accent2"/>
                </a:solidFill>
              </a:rPr>
              <a:t>management fees</a:t>
            </a:r>
            <a:r>
              <a:rPr lang="it-IT" sz="1200" kern="0" dirty="0">
                <a:solidFill>
                  <a:schemeClr val="accent2"/>
                </a:solidFill>
              </a:rPr>
              <a:t>, approccio qualitativo e/o quantitativo. </a:t>
            </a:r>
          </a:p>
          <a:p>
            <a:pPr>
              <a:lnSpc>
                <a:spcPct val="150000"/>
              </a:lnSpc>
            </a:pPr>
            <a:endParaRPr lang="it-IT" sz="1000" b="1" kern="0" dirty="0">
              <a:solidFill>
                <a:schemeClr val="accent2"/>
              </a:solidFill>
            </a:endParaRPr>
          </a:p>
          <a:p>
            <a:pPr>
              <a:lnSpc>
                <a:spcPct val="150000"/>
              </a:lnSpc>
            </a:pPr>
            <a:r>
              <a:rPr lang="it-IT" sz="1400" b="1" kern="0" dirty="0">
                <a:solidFill>
                  <a:schemeClr val="accent2"/>
                </a:solidFill>
              </a:rPr>
              <a:t>Conclusioni</a:t>
            </a:r>
          </a:p>
          <a:p>
            <a:pPr algn="just">
              <a:lnSpc>
                <a:spcPct val="125000"/>
              </a:lnSpc>
            </a:pPr>
            <a:r>
              <a:rPr lang="it-IT" sz="1400" i="1" kern="0" dirty="0">
                <a:solidFill>
                  <a:schemeClr val="accent2"/>
                </a:solidFill>
              </a:rPr>
              <a:t>Il principio non prescrive linee guida operative per l’effettuazione del test di eleggibilità, ed in considerazione della elevata variabilità delle casistiche tecniche che ricadono nella fattispecie dei DPC, si ritiene ragionevole che le Compagnie possano utilizzare un metodo adeguato al proprio portafoglio, nel rispetto dei dettami del principio. </a:t>
            </a:r>
            <a:endParaRPr lang="it-IT" sz="1400" kern="0" dirty="0">
              <a:solidFill>
                <a:schemeClr val="accent2"/>
              </a:solidFill>
            </a:endParaRPr>
          </a:p>
        </p:txBody>
      </p:sp>
    </p:spTree>
    <p:extLst>
      <p:ext uri="{BB962C8B-B14F-4D97-AF65-F5344CB8AC3E}">
        <p14:creationId xmlns:p14="http://schemas.microsoft.com/office/powerpoint/2010/main" val="36114493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1439" y="1980402"/>
            <a:ext cx="8461434" cy="1252326"/>
          </a:xfrm>
          <a:solidFill>
            <a:schemeClr val="bg1"/>
          </a:solidFill>
        </p:spPr>
        <p:txBody>
          <a:bodyPr/>
          <a:lstStyle/>
          <a:p>
            <a:pPr eaLnBrk="1" hangingPunct="1"/>
            <a:br>
              <a:rPr lang="it-IT" sz="3200" b="1" dirty="0">
                <a:solidFill>
                  <a:schemeClr val="accent2"/>
                </a:solidFill>
              </a:rPr>
            </a:br>
            <a:r>
              <a:rPr lang="it-IT" sz="2400" b="1" dirty="0">
                <a:solidFill>
                  <a:schemeClr val="accent2"/>
                </a:solidFill>
              </a:rPr>
              <a:t>Grazie per l’attenzione</a:t>
            </a:r>
            <a:endParaRPr lang="it-IT" sz="2400" dirty="0">
              <a:solidFill>
                <a:schemeClr val="accent2"/>
              </a:solidFill>
            </a:endParaRPr>
          </a:p>
        </p:txBody>
      </p:sp>
      <p:sp>
        <p:nvSpPr>
          <p:cNvPr id="2052" name="Line 5"/>
          <p:cNvSpPr>
            <a:spLocks noChangeShapeType="1"/>
          </p:cNvSpPr>
          <p:nvPr/>
        </p:nvSpPr>
        <p:spPr bwMode="auto">
          <a:xfrm flipV="1">
            <a:off x="247154" y="6136640"/>
            <a:ext cx="8622526" cy="4876"/>
          </a:xfrm>
          <a:prstGeom prst="line">
            <a:avLst/>
          </a:prstGeom>
          <a:noFill/>
          <a:ln w="254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it-IT" sz="1350" dirty="0">
              <a:solidFill>
                <a:srgbClr val="000000"/>
              </a:solidFill>
              <a:latin typeface="Arial" charset="0"/>
              <a:cs typeface="Arial" charset="0"/>
            </a:endParaRPr>
          </a:p>
        </p:txBody>
      </p:sp>
      <p:pic>
        <p:nvPicPr>
          <p:cNvPr id="205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598" y="6307312"/>
            <a:ext cx="177684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6670" y="6307312"/>
            <a:ext cx="1700731" cy="378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73007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6,8,Slide51"/>
</p:tagLst>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781</TotalTime>
  <Words>1170</Words>
  <Application>Microsoft Office PowerPoint</Application>
  <PresentationFormat>Presentazione su schermo (4:3)</PresentationFormat>
  <Paragraphs>70</Paragraphs>
  <Slides>8</Slides>
  <Notes>8</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8</vt:i4>
      </vt:variant>
    </vt:vector>
  </HeadingPairs>
  <TitlesOfParts>
    <vt:vector size="11" baseType="lpstr">
      <vt:lpstr>Arial</vt:lpstr>
      <vt:lpstr>Calibri</vt:lpstr>
      <vt:lpstr>Struttura predefinita</vt:lpstr>
      <vt:lpstr>   Evento Ordine degli Attuari   GdL IFRS17  Position papers  </vt:lpstr>
      <vt:lpstr>I position papers</vt:lpstr>
      <vt:lpstr>Coorti e mutualization</vt:lpstr>
      <vt:lpstr>Backloading del CSM – (1/2)</vt:lpstr>
      <vt:lpstr>Backloading del CSM – (2/2)</vt:lpstr>
      <vt:lpstr>Transizione al Fair Value</vt:lpstr>
      <vt:lpstr>Eleggibilità dell’approccio Variable Fee</vt:lpstr>
      <vt:lpstr> 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Alberto Lonza</dc:creator>
  <cp:lastModifiedBy>Alberto Lonza</cp:lastModifiedBy>
  <cp:revision>46</cp:revision>
  <dcterms:created xsi:type="dcterms:W3CDTF">2021-07-09T13:03:59Z</dcterms:created>
  <dcterms:modified xsi:type="dcterms:W3CDTF">2022-07-04T11:57:49Z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f94155b-3f3b-43d9-be72-2aa8fbdfd1e0_Enabled">
    <vt:lpwstr>true</vt:lpwstr>
  </property>
  <property fmtid="{D5CDD505-2E9C-101B-9397-08002B2CF9AE}" pid="3" name="MSIP_Label_df94155b-3f3b-43d9-be72-2aa8fbdfd1e0_SetDate">
    <vt:lpwstr>2022-06-30T11:02:20Z</vt:lpwstr>
  </property>
  <property fmtid="{D5CDD505-2E9C-101B-9397-08002B2CF9AE}" pid="4" name="MSIP_Label_df94155b-3f3b-43d9-be72-2aa8fbdfd1e0_Method">
    <vt:lpwstr>Privileged</vt:lpwstr>
  </property>
  <property fmtid="{D5CDD505-2E9C-101B-9397-08002B2CF9AE}" pid="5" name="MSIP_Label_df94155b-3f3b-43d9-be72-2aa8fbdfd1e0_Name">
    <vt:lpwstr>Piè di pagina nascosto</vt:lpwstr>
  </property>
  <property fmtid="{D5CDD505-2E9C-101B-9397-08002B2CF9AE}" pid="6" name="MSIP_Label_df94155b-3f3b-43d9-be72-2aa8fbdfd1e0_SiteId">
    <vt:lpwstr>42d0d02d-6286-465e-999b-31006231efb1</vt:lpwstr>
  </property>
  <property fmtid="{D5CDD505-2E9C-101B-9397-08002B2CF9AE}" pid="7" name="MSIP_Label_df94155b-3f3b-43d9-be72-2aa8fbdfd1e0_ActionId">
    <vt:lpwstr>eb47bbcd-3960-4d3a-98d3-f14de1f5e9f8</vt:lpwstr>
  </property>
  <property fmtid="{D5CDD505-2E9C-101B-9397-08002B2CF9AE}" pid="8" name="MSIP_Label_df94155b-3f3b-43d9-be72-2aa8fbdfd1e0_ContentBits">
    <vt:lpwstr>0</vt:lpwstr>
  </property>
  <property fmtid="{D5CDD505-2E9C-101B-9397-08002B2CF9AE}" pid="9" name="x-AvivaClassification">
    <vt:lpwstr>Aviva-Pub1ic</vt:lpwstr>
  </property>
  <property fmtid="{D5CDD505-2E9C-101B-9397-08002B2CF9AE}" pid="10" name="AvivaClassification">
    <vt:lpwstr>Aviva-Pub1ic</vt:lpwstr>
  </property>
  <property fmtid="{D5CDD505-2E9C-101B-9397-08002B2CF9AE}" pid="11" name="MSIP_Label_5bf4bb52-9e9d-4296-940a-59002820a53c_Enabled">
    <vt:lpwstr>true</vt:lpwstr>
  </property>
  <property fmtid="{D5CDD505-2E9C-101B-9397-08002B2CF9AE}" pid="12" name="MSIP_Label_5bf4bb52-9e9d-4296-940a-59002820a53c_SetDate">
    <vt:lpwstr>2022-06-30T16:17:57Z</vt:lpwstr>
  </property>
  <property fmtid="{D5CDD505-2E9C-101B-9397-08002B2CF9AE}" pid="13" name="MSIP_Label_5bf4bb52-9e9d-4296-940a-59002820a53c_Method">
    <vt:lpwstr>Standard</vt:lpwstr>
  </property>
  <property fmtid="{D5CDD505-2E9C-101B-9397-08002B2CF9AE}" pid="14" name="MSIP_Label_5bf4bb52-9e9d-4296-940a-59002820a53c_Name">
    <vt:lpwstr>5bf4bb52-9e9d-4296-940a-59002820a53c</vt:lpwstr>
  </property>
  <property fmtid="{D5CDD505-2E9C-101B-9397-08002B2CF9AE}" pid="15" name="MSIP_Label_5bf4bb52-9e9d-4296-940a-59002820a53c_SiteId">
    <vt:lpwstr>cbeb3ecc-6f45-4183-b5a8-088140deae5d</vt:lpwstr>
  </property>
  <property fmtid="{D5CDD505-2E9C-101B-9397-08002B2CF9AE}" pid="16" name="MSIP_Label_5bf4bb52-9e9d-4296-940a-59002820a53c_ActionId">
    <vt:lpwstr>88ed9758-a666-480c-b147-c90147b4f4ce</vt:lpwstr>
  </property>
  <property fmtid="{D5CDD505-2E9C-101B-9397-08002B2CF9AE}" pid="17" name="MSIP_Label_5bf4bb52-9e9d-4296-940a-59002820a53c_ContentBits">
    <vt:lpwstr>0</vt:lpwstr>
  </property>
</Properties>
</file>